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7"/>
  </p:notesMasterIdLst>
  <p:sldIdLst>
    <p:sldId id="256" r:id="rId2"/>
    <p:sldId id="335" r:id="rId3"/>
    <p:sldId id="259" r:id="rId4"/>
    <p:sldId id="343" r:id="rId5"/>
    <p:sldId id="337" r:id="rId6"/>
    <p:sldId id="338" r:id="rId7"/>
    <p:sldId id="342" r:id="rId8"/>
    <p:sldId id="341" r:id="rId9"/>
    <p:sldId id="339" r:id="rId10"/>
    <p:sldId id="340" r:id="rId11"/>
    <p:sldId id="347" r:id="rId12"/>
    <p:sldId id="344" r:id="rId13"/>
    <p:sldId id="345" r:id="rId14"/>
    <p:sldId id="346" r:id="rId15"/>
    <p:sldId id="332" r:id="rId16"/>
  </p:sldIdLst>
  <p:sldSz cx="9144000" cy="5143500" type="screen16x9"/>
  <p:notesSz cx="6858000" cy="9144000"/>
  <p:embeddedFontLst>
    <p:embeddedFont>
      <p:font typeface="#9Slide03 AllRoundGothic" charset="0"/>
      <p:regular r:id="rId18"/>
    </p:embeddedFont>
    <p:embeddedFont>
      <p:font typeface="Catamaran" charset="0"/>
      <p:regular r:id="rId19"/>
      <p:bold r:id="rId20"/>
    </p:embeddedFont>
    <p:embeddedFont>
      <p:font typeface="#9Slide03 IcielPanton Black" charset="0"/>
      <p:bold r:id="rId21"/>
    </p:embeddedFont>
    <p:embeddedFont>
      <p:font typeface="#9Slide03 Arima Madurai" charset="0"/>
      <p:regular r:id="rId22"/>
    </p:embeddedFont>
    <p:embeddedFont>
      <p:font typeface="Roboto Slab Regular" charset="0"/>
      <p:regular r:id="rId23"/>
      <p:bold r:id="rId24"/>
    </p:embeddedFont>
    <p:embeddedFont>
      <p:font typeface="Comfortaa" charset="0"/>
      <p:regular r:id="rId25"/>
      <p:bold r:id="rId26"/>
    </p:embeddedFont>
    <p:embeddedFont>
      <p:font typeface="Vibur" charset="0"/>
      <p:regular r:id="rId27"/>
    </p:embeddedFont>
    <p:embeddedFont>
      <p:font typeface="#9Slide03 Arima Madurai Black"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44" userDrawn="1">
          <p15:clr>
            <a:srgbClr val="9AA0A6"/>
          </p15:clr>
        </p15:guide>
        <p15:guide id="3"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9D31"/>
    <a:srgbClr val="23C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1E88E6C-6E68-4857-A9D5-56E13FBFF39D}">
  <a:tblStyle styleId="{01E88E6C-6E68-4857-A9D5-56E13FBFF3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2724" y="-1296"/>
      </p:cViewPr>
      <p:guideLst>
        <p:guide orient="horz" pos="1644"/>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639261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555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151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801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d38073794d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d3807379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937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06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24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268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89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93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197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9299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054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3899728" y="427073"/>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
  <p:cSld name="CUSTOM_19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txBox="1">
            <a:spLocks noGrp="1"/>
          </p:cNvSpPr>
          <p:nvPr>
            <p:ph type="title" idx="2"/>
          </p:nvPr>
        </p:nvSpPr>
        <p:spPr>
          <a:xfrm>
            <a:off x="849600"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199475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3710257"/>
            <a:ext cx="1841400" cy="401700"/>
          </a:xfrm>
          <a:prstGeom prst="rect">
            <a:avLst/>
          </a:prstGeom>
          <a:noFill/>
          <a:ln>
            <a:noFill/>
          </a:ln>
        </p:spPr>
        <p:txBody>
          <a:bodyPr spcFirstLastPara="1" wrap="square" lIns="0" tIns="0" rIns="0" bIns="0" anchor="t" anchorCtr="0">
            <a:noAutofit/>
          </a:bodyPr>
          <a:lstStyle>
            <a:lvl1pPr marR="38100"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2" y="1163263"/>
            <a:ext cx="1025973" cy="811032"/>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206765" y="153898"/>
            <a:ext cx="1651683" cy="719972"/>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5249331" y="105967"/>
            <a:ext cx="1456109" cy="488736"/>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3617422">
            <a:off x="80016" y="4521081"/>
            <a:ext cx="639248"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a:off x="8308410" y="4194779"/>
            <a:ext cx="666115" cy="973447"/>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p:cSld name="CUSTOM_12_1_1">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127981" y="19185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0" name="Google Shape;1020;p24"/>
          <p:cNvSpPr txBox="1">
            <a:spLocks noGrp="1"/>
          </p:cNvSpPr>
          <p:nvPr>
            <p:ph type="subTitle" idx="2"/>
          </p:nvPr>
        </p:nvSpPr>
        <p:spPr>
          <a:xfrm>
            <a:off x="1250694" y="2278300"/>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1" name="Google Shape;1021;p24"/>
          <p:cNvSpPr txBox="1">
            <a:spLocks noGrp="1"/>
          </p:cNvSpPr>
          <p:nvPr>
            <p:ph type="subTitle" idx="3"/>
          </p:nvPr>
        </p:nvSpPr>
        <p:spPr>
          <a:xfrm>
            <a:off x="6129319" y="1918513"/>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2" name="Google Shape;1022;p24"/>
          <p:cNvSpPr txBox="1">
            <a:spLocks noGrp="1"/>
          </p:cNvSpPr>
          <p:nvPr>
            <p:ph type="subTitle" idx="4"/>
          </p:nvPr>
        </p:nvSpPr>
        <p:spPr>
          <a:xfrm>
            <a:off x="6129331" y="2278300"/>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3" name="Google Shape;1023;p24"/>
          <p:cNvSpPr txBox="1">
            <a:spLocks noGrp="1"/>
          </p:cNvSpPr>
          <p:nvPr>
            <p:ph type="subTitle" idx="5"/>
          </p:nvPr>
        </p:nvSpPr>
        <p:spPr>
          <a:xfrm>
            <a:off x="1127981" y="33011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4" name="Google Shape;1024;p24"/>
          <p:cNvSpPr txBox="1">
            <a:spLocks noGrp="1"/>
          </p:cNvSpPr>
          <p:nvPr>
            <p:ph type="subTitle" idx="6"/>
          </p:nvPr>
        </p:nvSpPr>
        <p:spPr>
          <a:xfrm>
            <a:off x="1250681" y="3662075"/>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5" name="Google Shape;1025;p24"/>
          <p:cNvSpPr txBox="1">
            <a:spLocks noGrp="1"/>
          </p:cNvSpPr>
          <p:nvPr>
            <p:ph type="subTitle" idx="7"/>
          </p:nvPr>
        </p:nvSpPr>
        <p:spPr>
          <a:xfrm>
            <a:off x="6129319" y="3301125"/>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6" name="Google Shape;1026;p24"/>
          <p:cNvSpPr txBox="1">
            <a:spLocks noGrp="1"/>
          </p:cNvSpPr>
          <p:nvPr>
            <p:ph type="subTitle" idx="8"/>
          </p:nvPr>
        </p:nvSpPr>
        <p:spPr>
          <a:xfrm>
            <a:off x="6129318" y="3662075"/>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7" name="Google Shape;1027;p2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8" name="Google Shape;1028;p24"/>
          <p:cNvGrpSpPr/>
          <p:nvPr/>
        </p:nvGrpSpPr>
        <p:grpSpPr>
          <a:xfrm>
            <a:off x="8135720" y="4092702"/>
            <a:ext cx="1068261" cy="957550"/>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24"/>
          <p:cNvGrpSpPr/>
          <p:nvPr/>
        </p:nvGrpSpPr>
        <p:grpSpPr>
          <a:xfrm rot="4477981">
            <a:off x="-45273" y="4219637"/>
            <a:ext cx="799388" cy="704718"/>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4"/>
          <p:cNvGrpSpPr/>
          <p:nvPr/>
        </p:nvGrpSpPr>
        <p:grpSpPr>
          <a:xfrm>
            <a:off x="6655952" y="-180577"/>
            <a:ext cx="2121888" cy="141459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4"/>
          <p:cNvGrpSpPr/>
          <p:nvPr/>
        </p:nvGrpSpPr>
        <p:grpSpPr>
          <a:xfrm>
            <a:off x="-364249" y="1786718"/>
            <a:ext cx="1277992" cy="1010253"/>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4"/>
          <p:cNvGrpSpPr/>
          <p:nvPr/>
        </p:nvGrpSpPr>
        <p:grpSpPr>
          <a:xfrm rot="10800000">
            <a:off x="4388028" y="-186820"/>
            <a:ext cx="1590405" cy="693261"/>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1779150" y="1195225"/>
            <a:ext cx="5585700" cy="1791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2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241" name="Google Shape;1241;p28"/>
          <p:cNvSpPr txBox="1">
            <a:spLocks noGrp="1"/>
          </p:cNvSpPr>
          <p:nvPr>
            <p:ph type="subTitle" idx="1"/>
          </p:nvPr>
        </p:nvSpPr>
        <p:spPr>
          <a:xfrm>
            <a:off x="1831050" y="2920850"/>
            <a:ext cx="5481900" cy="646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42" name="Google Shape;1242;p28"/>
          <p:cNvGrpSpPr/>
          <p:nvPr/>
        </p:nvGrpSpPr>
        <p:grpSpPr>
          <a:xfrm flipH="1">
            <a:off x="7487724" y="644057"/>
            <a:ext cx="2037701" cy="1610804"/>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28"/>
          <p:cNvGrpSpPr/>
          <p:nvPr/>
        </p:nvGrpSpPr>
        <p:grpSpPr>
          <a:xfrm flipH="1">
            <a:off x="44314" y="3278857"/>
            <a:ext cx="2525833" cy="1610805"/>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28"/>
          <p:cNvGrpSpPr/>
          <p:nvPr/>
        </p:nvGrpSpPr>
        <p:grpSpPr>
          <a:xfrm flipH="1">
            <a:off x="373332" y="727052"/>
            <a:ext cx="1867806" cy="1695907"/>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8"/>
          <p:cNvGrpSpPr/>
          <p:nvPr/>
        </p:nvGrpSpPr>
        <p:grpSpPr>
          <a:xfrm>
            <a:off x="7571176" y="3278849"/>
            <a:ext cx="1104944" cy="1916367"/>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8"/>
          <p:cNvGrpSpPr/>
          <p:nvPr/>
        </p:nvGrpSpPr>
        <p:grpSpPr>
          <a:xfrm flipH="1">
            <a:off x="-49462" y="80253"/>
            <a:ext cx="901300" cy="6468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28"/>
          <p:cNvGrpSpPr/>
          <p:nvPr/>
        </p:nvGrpSpPr>
        <p:grpSpPr>
          <a:xfrm>
            <a:off x="3641683" y="165969"/>
            <a:ext cx="1860621" cy="811048"/>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70" r:id="rId5"/>
    <p:sldLayoutId id="2147483674" r:id="rId6"/>
    <p:sldLayoutId id="2147483678" r:id="rId7"/>
    <p:sldLayoutId id="2147483679"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3" name="TextBox 2"/>
          <p:cNvSpPr txBox="1"/>
          <p:nvPr/>
        </p:nvSpPr>
        <p:spPr>
          <a:xfrm>
            <a:off x="1355270" y="1143002"/>
            <a:ext cx="6253843" cy="3046988"/>
          </a:xfrm>
          <a:prstGeom prst="rect">
            <a:avLst/>
          </a:prstGeom>
          <a:noFill/>
        </p:spPr>
        <p:txBody>
          <a:bodyPr wrap="square" rtlCol="0">
            <a:spAutoFit/>
          </a:bodyPr>
          <a:lstStyle/>
          <a:p>
            <a:pPr algn="ctr"/>
            <a:r>
              <a:rPr lang="en-US" sz="9600" dirty="0">
                <a:solidFill>
                  <a:srgbClr val="002060"/>
                </a:solidFill>
                <a:latin typeface="#9Slide07 SVNBrandon Printed Sh" panose="02000000000000000000" pitchFamily="2" charset="0"/>
              </a:rPr>
              <a:t>ÔN TẬP CHỦ </a:t>
            </a:r>
            <a:r>
              <a:rPr lang="en-US" sz="9600" dirty="0" smtClean="0">
                <a:solidFill>
                  <a:srgbClr val="002060"/>
                </a:solidFill>
                <a:latin typeface="#9Slide07 SVNBrandon Printed Sh" panose="02000000000000000000" pitchFamily="2" charset="0"/>
              </a:rPr>
              <a:t>ĐỀ 4</a:t>
            </a:r>
            <a:endParaRPr lang="en-US" sz="9600" dirty="0">
              <a:solidFill>
                <a:srgbClr val="002060"/>
              </a:solidFill>
              <a:latin typeface="#9Slide07 SVNBrandon Printed Sh" panose="02000000000000000000"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30" name="Rounded Rectangle 29"/>
          <p:cNvSpPr/>
          <p:nvPr/>
        </p:nvSpPr>
        <p:spPr>
          <a:xfrm>
            <a:off x="906895" y="1015190"/>
            <a:ext cx="7516669" cy="713433"/>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dirty="0" err="1" smtClean="0">
                <a:solidFill>
                  <a:srgbClr val="002060"/>
                </a:solidFill>
                <a:latin typeface="#9Slide03 Arima Madurai" panose="00000500000000000000" pitchFamily="2" charset="0"/>
                <a:cs typeface="#9Slide03 Arima Madurai" panose="00000500000000000000" pitchFamily="2" charset="0"/>
              </a:rPr>
              <a:t>Vật</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thể</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nào</a:t>
            </a:r>
            <a:r>
              <a:rPr lang="en-US" sz="2200" dirty="0" smtClean="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sau</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đây</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smtClean="0">
                <a:solidFill>
                  <a:srgbClr val="002060"/>
                </a:solidFill>
                <a:latin typeface="#9Slide03 Arima Madurai" panose="00000500000000000000" pitchFamily="2" charset="0"/>
                <a:cs typeface="#9Slide03 Arima Madurai" panose="00000500000000000000" pitchFamily="2" charset="0"/>
              </a:rPr>
              <a:t>đ</a:t>
            </a:r>
            <a:r>
              <a:rPr lang="vi-VN" sz="2200" dirty="0" smtClean="0">
                <a:solidFill>
                  <a:srgbClr val="002060"/>
                </a:solidFill>
                <a:latin typeface="#9Slide03 Arima Madurai" panose="00000500000000000000" pitchFamily="2" charset="0"/>
                <a:cs typeface="#9Slide03 Arima Madurai" panose="00000500000000000000" pitchFamily="2" charset="0"/>
              </a:rPr>
              <a:t>ược</a:t>
            </a:r>
            <a:r>
              <a:rPr lang="en-US" sz="2200" dirty="0" smtClean="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xem</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là</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nguyên</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a:solidFill>
                  <a:srgbClr val="002060"/>
                </a:solidFill>
                <a:latin typeface="#9Slide03 Arima Madurai" panose="00000500000000000000" pitchFamily="2" charset="0"/>
                <a:cs typeface="#9Slide03 Arima Madurai" panose="00000500000000000000" pitchFamily="2" charset="0"/>
              </a:rPr>
              <a:t>liệu</a:t>
            </a:r>
            <a:endParaRPr lang="en-US" sz="2200" dirty="0">
              <a:solidFill>
                <a:srgbClr val="002060"/>
              </a:solidFill>
              <a:latin typeface="#9Slide03 Arima Madurai" panose="00000500000000000000" pitchFamily="2" charset="0"/>
              <a:cs typeface="#9Slide03 Arima Madurai" panose="00000500000000000000" pitchFamily="2" charset="0"/>
            </a:endParaRPr>
          </a:p>
        </p:txBody>
      </p:sp>
      <p:sp>
        <p:nvSpPr>
          <p:cNvPr id="31" name="Up Ribbon 30"/>
          <p:cNvSpPr/>
          <p:nvPr/>
        </p:nvSpPr>
        <p:spPr>
          <a:xfrm>
            <a:off x="3403960" y="114645"/>
            <a:ext cx="2336079" cy="720436"/>
          </a:xfrm>
          <a:prstGeom prst="ribbon2">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solidFill>
                  <a:srgbClr val="002060"/>
                </a:solidFill>
                <a:latin typeface="#9Slide03 AllRoundGothic" panose="020B0703020202020104" pitchFamily="34" charset="0"/>
              </a:rPr>
              <a:t>Câu</a:t>
            </a:r>
            <a:r>
              <a:rPr lang="en-US" sz="2800" dirty="0" smtClean="0">
                <a:solidFill>
                  <a:srgbClr val="002060"/>
                </a:solidFill>
                <a:latin typeface="#9Slide03 AllRoundGothic" panose="020B0703020202020104" pitchFamily="34" charset="0"/>
              </a:rPr>
              <a:t> 6</a:t>
            </a:r>
            <a:endParaRPr lang="en-US" sz="2800" dirty="0">
              <a:solidFill>
                <a:srgbClr val="002060"/>
              </a:solidFill>
              <a:latin typeface="#9Slide03 AllRoundGothic" panose="020B0703020202020104" pitchFamily="34" charset="0"/>
            </a:endParaRPr>
          </a:p>
        </p:txBody>
      </p:sp>
      <p:sp>
        <p:nvSpPr>
          <p:cNvPr id="10" name="TextBox 9"/>
          <p:cNvSpPr txBox="1"/>
          <p:nvPr/>
        </p:nvSpPr>
        <p:spPr>
          <a:xfrm>
            <a:off x="1173480" y="1981200"/>
            <a:ext cx="670560" cy="430887"/>
          </a:xfrm>
          <a:prstGeom prst="rect">
            <a:avLst/>
          </a:prstGeom>
          <a:noFill/>
        </p:spPr>
        <p:txBody>
          <a:bodyPr wrap="square" rtlCol="0">
            <a:spAutoFit/>
          </a:bodyPr>
          <a:lstStyle/>
          <a:p>
            <a:r>
              <a:rPr lang="en-US" sz="2200" dirty="0" smtClean="0">
                <a:solidFill>
                  <a:srgbClr val="002060"/>
                </a:solidFill>
                <a:latin typeface="#9Slide03 IcielPanton Black" panose="00000A00000000000000" pitchFamily="2" charset="0"/>
              </a:rPr>
              <a:t>A.</a:t>
            </a:r>
            <a:endParaRPr lang="en-US" sz="2200" dirty="0">
              <a:solidFill>
                <a:srgbClr val="002060"/>
              </a:solidFill>
              <a:latin typeface="#9Slide03 IcielPanton Black" panose="00000A00000000000000" pitchFamily="2" charset="0"/>
            </a:endParaRPr>
          </a:p>
        </p:txBody>
      </p:sp>
      <p:sp>
        <p:nvSpPr>
          <p:cNvPr id="33" name="TextBox 32"/>
          <p:cNvSpPr txBox="1"/>
          <p:nvPr/>
        </p:nvSpPr>
        <p:spPr>
          <a:xfrm>
            <a:off x="1199606" y="2645070"/>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C</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4" name="TextBox 33"/>
          <p:cNvSpPr txBox="1"/>
          <p:nvPr/>
        </p:nvSpPr>
        <p:spPr>
          <a:xfrm>
            <a:off x="4665229" y="2003796"/>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B</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5" name="TextBox 34"/>
          <p:cNvSpPr txBox="1"/>
          <p:nvPr/>
        </p:nvSpPr>
        <p:spPr>
          <a:xfrm>
            <a:off x="4665229" y="2620645"/>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D</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11" name="TextBox 10"/>
          <p:cNvSpPr txBox="1"/>
          <p:nvPr/>
        </p:nvSpPr>
        <p:spPr>
          <a:xfrm>
            <a:off x="5140781" y="2626312"/>
            <a:ext cx="2539635"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Gạch</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xây</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dựng</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7" name="TextBox 36"/>
          <p:cNvSpPr txBox="1"/>
          <p:nvPr/>
        </p:nvSpPr>
        <p:spPr>
          <a:xfrm>
            <a:off x="5140781" y="2003796"/>
            <a:ext cx="134112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Đất</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sét</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8" name="TextBox 37"/>
          <p:cNvSpPr txBox="1"/>
          <p:nvPr/>
        </p:nvSpPr>
        <p:spPr>
          <a:xfrm>
            <a:off x="1702526" y="2691167"/>
            <a:ext cx="1341120" cy="430887"/>
          </a:xfrm>
          <a:prstGeom prst="rect">
            <a:avLst/>
          </a:prstGeom>
          <a:noFill/>
        </p:spPr>
        <p:txBody>
          <a:bodyPr wrap="square" rtlCol="0">
            <a:spAutoFit/>
          </a:bodyPr>
          <a:lstStyle/>
          <a:p>
            <a:r>
              <a:rPr lang="en-US" sz="2200" dirty="0">
                <a:solidFill>
                  <a:srgbClr val="002060"/>
                </a:solidFill>
                <a:latin typeface="#9Slide03 Arima Madurai Black" panose="00000A00000000000000" pitchFamily="2" charset="0"/>
                <a:cs typeface="#9Slide03 Arima Madurai Black" panose="00000A00000000000000" pitchFamily="2" charset="0"/>
              </a:rPr>
              <a:t>Xi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măng</a:t>
            </a:r>
            <a:r>
              <a:rPr lang="en-US" sz="2200" dirty="0" smtClean="0">
                <a:solidFill>
                  <a:srgbClr val="002060"/>
                </a:solidFill>
                <a:latin typeface="#9Slide03 Arima Madurai Black" panose="00000A00000000000000" pitchFamily="2" charset="0"/>
                <a:cs typeface="#9Slide03 Arima Madurai Black" panose="00000A00000000000000" pitchFamily="2" charset="0"/>
              </a:rPr>
              <a:t>.</a:t>
            </a:r>
            <a:endParaRPr lang="en-US" sz="2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9" name="TextBox 38"/>
          <p:cNvSpPr txBox="1"/>
          <p:nvPr/>
        </p:nvSpPr>
        <p:spPr>
          <a:xfrm>
            <a:off x="1702526" y="1989088"/>
            <a:ext cx="1341120" cy="430887"/>
          </a:xfrm>
          <a:prstGeom prst="rect">
            <a:avLst/>
          </a:prstGeom>
          <a:noFill/>
        </p:spPr>
        <p:txBody>
          <a:bodyPr wrap="square" rtlCol="0">
            <a:spAutoFit/>
          </a:bodyPr>
          <a:lstStyle/>
          <a:p>
            <a:r>
              <a:rPr lang="en-US" sz="2200" dirty="0" err="1">
                <a:solidFill>
                  <a:srgbClr val="002060"/>
                </a:solidFill>
                <a:latin typeface="#9Slide03 Arima Madurai Black" panose="00000A00000000000000" pitchFamily="2" charset="0"/>
                <a:cs typeface="#9Slide03 Arima Madurai Black" panose="00000A00000000000000" pitchFamily="2" charset="0"/>
              </a:rPr>
              <a:t>Ngói</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1785697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30" name="Rounded Rectangle 29"/>
          <p:cNvSpPr/>
          <p:nvPr/>
        </p:nvSpPr>
        <p:spPr>
          <a:xfrm>
            <a:off x="906895" y="1015190"/>
            <a:ext cx="7516669" cy="988606"/>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dirty="0" err="1" smtClean="0">
                <a:solidFill>
                  <a:srgbClr val="002060"/>
                </a:solidFill>
                <a:latin typeface="#9Slide03 Arima Madurai" panose="00000500000000000000" pitchFamily="2" charset="0"/>
                <a:cs typeface="#9Slide03 Arima Madurai" panose="00000500000000000000" pitchFamily="2" charset="0"/>
              </a:rPr>
              <a:t>Để</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sản</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xuất</a:t>
            </a:r>
            <a:r>
              <a:rPr lang="en-US" sz="2200" dirty="0">
                <a:solidFill>
                  <a:srgbClr val="002060"/>
                </a:solidFill>
                <a:latin typeface="#9Slide03 Arima Madurai" panose="00000500000000000000" pitchFamily="2" charset="0"/>
                <a:cs typeface="#9Slide03 Arima Madurai" panose="00000500000000000000" pitchFamily="2" charset="0"/>
              </a:rPr>
              <a:t> xi </a:t>
            </a:r>
            <a:r>
              <a:rPr lang="en-US" sz="2200" dirty="0" err="1" smtClean="0">
                <a:solidFill>
                  <a:srgbClr val="002060"/>
                </a:solidFill>
                <a:latin typeface="#9Slide03 Arima Madurai" panose="00000500000000000000" pitchFamily="2" charset="0"/>
                <a:cs typeface="#9Slide03 Arima Madurai" panose="00000500000000000000" pitchFamily="2" charset="0"/>
              </a:rPr>
              <a:t>măng</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tạc</a:t>
            </a:r>
            <a:r>
              <a:rPr lang="en-US" sz="2200" dirty="0" smtClean="0">
                <a:solidFill>
                  <a:srgbClr val="002060"/>
                </a:solidFill>
                <a:latin typeface="#9Slide03 Arima Madurai" panose="00000500000000000000" pitchFamily="2" charset="0"/>
                <a:cs typeface="#9Slide03 Arima Madurai" panose="00000500000000000000" pitchFamily="2" charset="0"/>
              </a:rPr>
              <a:t> t</a:t>
            </a:r>
            <a:r>
              <a:rPr lang="vi-VN" sz="2200" dirty="0" smtClean="0">
                <a:solidFill>
                  <a:srgbClr val="002060"/>
                </a:solidFill>
                <a:latin typeface="#9Slide03 Arima Madurai" panose="00000500000000000000" pitchFamily="2" charset="0"/>
                <a:cs typeface="#9Slide03 Arima Madurai" panose="00000500000000000000" pitchFamily="2" charset="0"/>
              </a:rPr>
              <a:t>ượng</a:t>
            </a:r>
            <a:r>
              <a:rPr lang="en-US" sz="2200" dirty="0" smtClean="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ng</a:t>
            </a:r>
            <a:r>
              <a:rPr lang="vi-VN" sz="2200" dirty="0" smtClean="0">
                <a:solidFill>
                  <a:srgbClr val="002060"/>
                </a:solidFill>
                <a:latin typeface="#9Slide03 Arima Madurai" panose="00000500000000000000" pitchFamily="2" charset="0"/>
                <a:cs typeface="#9Slide03 Arima Madurai" panose="00000500000000000000" pitchFamily="2" charset="0"/>
              </a:rPr>
              <a:t>ười</a:t>
            </a:r>
            <a:r>
              <a:rPr lang="en-US" sz="2200" dirty="0">
                <a:solidFill>
                  <a:srgbClr val="002060"/>
                </a:solidFill>
                <a:latin typeface="#9Slide03 Arima Madurai" panose="00000500000000000000" pitchFamily="2" charset="0"/>
                <a:cs typeface="#9Slide03 Arima Madurai" panose="00000500000000000000" pitchFamily="2" charset="0"/>
              </a:rPr>
              <a:t> ta </a:t>
            </a:r>
            <a:r>
              <a:rPr lang="en-US" sz="2200" dirty="0" err="1" smtClean="0">
                <a:solidFill>
                  <a:srgbClr val="002060"/>
                </a:solidFill>
                <a:latin typeface="#9Slide03 Arima Madurai" panose="00000500000000000000" pitchFamily="2" charset="0"/>
                <a:cs typeface="#9Slide03 Arima Madurai" panose="00000500000000000000" pitchFamily="2" charset="0"/>
              </a:rPr>
              <a:t>sử</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dụng</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vật</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liệu</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nào</a:t>
            </a:r>
            <a:r>
              <a:rPr lang="en-US" sz="2200" dirty="0" smtClean="0">
                <a:solidFill>
                  <a:srgbClr val="002060"/>
                </a:solidFill>
                <a:latin typeface="#9Slide03 Arima Madurai" panose="00000500000000000000" pitchFamily="2" charset="0"/>
                <a:cs typeface="#9Slide03 Arima Madurai" panose="00000500000000000000" pitchFamily="2" charset="0"/>
              </a:rPr>
              <a:t> d</a:t>
            </a:r>
            <a:r>
              <a:rPr lang="vi-VN" sz="2200" dirty="0" smtClean="0">
                <a:solidFill>
                  <a:srgbClr val="002060"/>
                </a:solidFill>
                <a:latin typeface="#9Slide03 Arima Madurai" panose="00000500000000000000" pitchFamily="2" charset="0"/>
                <a:cs typeface="#9Slide03 Arima Madurai" panose="00000500000000000000" pitchFamily="2" charset="0"/>
              </a:rPr>
              <a:t>ưới</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đây</a:t>
            </a:r>
            <a:endParaRPr lang="en-US" sz="2200" dirty="0">
              <a:solidFill>
                <a:srgbClr val="002060"/>
              </a:solidFill>
              <a:latin typeface="#9Slide03 Arima Madurai" panose="00000500000000000000" pitchFamily="2" charset="0"/>
              <a:cs typeface="#9Slide03 Arima Madurai" panose="00000500000000000000" pitchFamily="2" charset="0"/>
            </a:endParaRPr>
          </a:p>
        </p:txBody>
      </p:sp>
      <p:sp>
        <p:nvSpPr>
          <p:cNvPr id="31" name="Up Ribbon 30"/>
          <p:cNvSpPr/>
          <p:nvPr/>
        </p:nvSpPr>
        <p:spPr>
          <a:xfrm>
            <a:off x="3403960" y="114645"/>
            <a:ext cx="2336079" cy="720436"/>
          </a:xfrm>
          <a:prstGeom prst="ribbon2">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solidFill>
                  <a:srgbClr val="002060"/>
                </a:solidFill>
                <a:latin typeface="#9Slide03 AllRoundGothic" panose="020B0703020202020104" pitchFamily="34" charset="0"/>
              </a:rPr>
              <a:t>Câu</a:t>
            </a:r>
            <a:r>
              <a:rPr lang="en-US" sz="2800" dirty="0" smtClean="0">
                <a:solidFill>
                  <a:srgbClr val="002060"/>
                </a:solidFill>
                <a:latin typeface="#9Slide03 AllRoundGothic" panose="020B0703020202020104" pitchFamily="34" charset="0"/>
              </a:rPr>
              <a:t> 7</a:t>
            </a:r>
            <a:endParaRPr lang="en-US" sz="2800" dirty="0">
              <a:solidFill>
                <a:srgbClr val="002060"/>
              </a:solidFill>
              <a:latin typeface="#9Slide03 AllRoundGothic" panose="020B0703020202020104" pitchFamily="34" charset="0"/>
            </a:endParaRPr>
          </a:p>
        </p:txBody>
      </p:sp>
      <p:sp>
        <p:nvSpPr>
          <p:cNvPr id="10" name="TextBox 9"/>
          <p:cNvSpPr txBox="1"/>
          <p:nvPr/>
        </p:nvSpPr>
        <p:spPr>
          <a:xfrm>
            <a:off x="1173480" y="2187451"/>
            <a:ext cx="670560" cy="430887"/>
          </a:xfrm>
          <a:prstGeom prst="rect">
            <a:avLst/>
          </a:prstGeom>
          <a:noFill/>
        </p:spPr>
        <p:txBody>
          <a:bodyPr wrap="square" rtlCol="0">
            <a:spAutoFit/>
          </a:bodyPr>
          <a:lstStyle/>
          <a:p>
            <a:r>
              <a:rPr lang="en-US" sz="2200" dirty="0" smtClean="0">
                <a:solidFill>
                  <a:srgbClr val="002060"/>
                </a:solidFill>
                <a:latin typeface="#9Slide03 IcielPanton Black" panose="00000A00000000000000" pitchFamily="2" charset="0"/>
              </a:rPr>
              <a:t>A.</a:t>
            </a:r>
            <a:endParaRPr lang="en-US" sz="2200" dirty="0">
              <a:solidFill>
                <a:srgbClr val="002060"/>
              </a:solidFill>
              <a:latin typeface="#9Slide03 IcielPanton Black" panose="00000A00000000000000" pitchFamily="2" charset="0"/>
            </a:endParaRPr>
          </a:p>
        </p:txBody>
      </p:sp>
      <p:sp>
        <p:nvSpPr>
          <p:cNvPr id="33" name="TextBox 32"/>
          <p:cNvSpPr txBox="1"/>
          <p:nvPr/>
        </p:nvSpPr>
        <p:spPr>
          <a:xfrm>
            <a:off x="1199606" y="2851321"/>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C</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4" name="TextBox 33"/>
          <p:cNvSpPr txBox="1"/>
          <p:nvPr/>
        </p:nvSpPr>
        <p:spPr>
          <a:xfrm>
            <a:off x="4665229" y="2210047"/>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B</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5" name="TextBox 34"/>
          <p:cNvSpPr txBox="1"/>
          <p:nvPr/>
        </p:nvSpPr>
        <p:spPr>
          <a:xfrm>
            <a:off x="4665229" y="2826896"/>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D</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11" name="TextBox 10"/>
          <p:cNvSpPr txBox="1"/>
          <p:nvPr/>
        </p:nvSpPr>
        <p:spPr>
          <a:xfrm>
            <a:off x="5140781" y="2851321"/>
            <a:ext cx="2539635" cy="430887"/>
          </a:xfrm>
          <a:prstGeom prst="rect">
            <a:avLst/>
          </a:prstGeom>
          <a:noFill/>
        </p:spPr>
        <p:txBody>
          <a:bodyPr wrap="square" rtlCol="0">
            <a:spAutoFit/>
          </a:bodyPr>
          <a:lstStyle/>
          <a:p>
            <a:r>
              <a:rPr lang="en-US" sz="2200" dirty="0" err="1">
                <a:solidFill>
                  <a:srgbClr val="002060"/>
                </a:solidFill>
                <a:latin typeface="#9Slide03 Arima Madurai Black" panose="00000A00000000000000" pitchFamily="2" charset="0"/>
                <a:cs typeface="#9Slide03 Arima Madurai Black" panose="00000A00000000000000" pitchFamily="2" charset="0"/>
              </a:rPr>
              <a:t>Gỗ</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7" name="TextBox 36"/>
          <p:cNvSpPr txBox="1"/>
          <p:nvPr/>
        </p:nvSpPr>
        <p:spPr>
          <a:xfrm>
            <a:off x="5140781" y="2210047"/>
            <a:ext cx="134112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Nhôm</a:t>
            </a:r>
            <a:r>
              <a:rPr lang="en-US" sz="2200" dirty="0" smtClean="0">
                <a:solidFill>
                  <a:srgbClr val="002060"/>
                </a:solidFill>
                <a:latin typeface="#9Slide03 Arima Madurai Black" panose="00000A00000000000000" pitchFamily="2" charset="0"/>
                <a:cs typeface="#9Slide03 Arima Madurai Black" panose="00000A00000000000000" pitchFamily="2" charset="0"/>
              </a:rPr>
              <a:t>.</a:t>
            </a:r>
            <a:endParaRPr lang="en-US" sz="2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8" name="TextBox 37"/>
          <p:cNvSpPr txBox="1"/>
          <p:nvPr/>
        </p:nvSpPr>
        <p:spPr>
          <a:xfrm>
            <a:off x="1702526" y="2897418"/>
            <a:ext cx="1701434"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Thủy</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tinh</a:t>
            </a:r>
            <a:r>
              <a:rPr lang="en-US" sz="2200" dirty="0" smtClean="0">
                <a:solidFill>
                  <a:srgbClr val="002060"/>
                </a:solidFill>
                <a:latin typeface="#9Slide03 Arima Madurai Black" panose="00000A00000000000000" pitchFamily="2" charset="0"/>
                <a:cs typeface="#9Slide03 Arima Madurai Black" panose="00000A00000000000000" pitchFamily="2" charset="0"/>
              </a:rPr>
              <a:t>.</a:t>
            </a:r>
            <a:endParaRPr lang="en-US" sz="2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9" name="TextBox 38"/>
          <p:cNvSpPr txBox="1"/>
          <p:nvPr/>
        </p:nvSpPr>
        <p:spPr>
          <a:xfrm>
            <a:off x="1702526" y="2195339"/>
            <a:ext cx="134112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Đá</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vôi</a:t>
            </a:r>
            <a:r>
              <a:rPr lang="en-US" sz="2200" dirty="0" smtClean="0">
                <a:solidFill>
                  <a:srgbClr val="002060"/>
                </a:solidFill>
                <a:latin typeface="#9Slide03 Arima Madurai Black" panose="00000A00000000000000" pitchFamily="2" charset="0"/>
                <a:cs typeface="#9Slide03 Arima Madurai Black" panose="00000A00000000000000" pitchFamily="2" charset="0"/>
              </a:rPr>
              <a:t>.</a:t>
            </a:r>
            <a:endParaRPr lang="en-US" sz="2200" dirty="0">
              <a:solidFill>
                <a:srgbClr val="00206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795969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ình ảnh Người Chạy đường Dài Thanh Niên Chạy Vào Buổi Sáng Nhân Vật Hoạt  Hình Minh Họa Gốc, đường, Xếp Lớp Hd, Liệu miễn phí tải tập tin PNG  PSDComment và"/>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7000" l="667" r="96417"/>
                    </a14:imgEffect>
                  </a14:imgLayer>
                </a14:imgProps>
              </a:ext>
              <a:ext uri="{28A0092B-C50C-407E-A947-70E740481C1C}">
                <a14:useLocalDpi xmlns:a14="http://schemas.microsoft.com/office/drawing/2010/main" val="0"/>
              </a:ext>
            </a:extLst>
          </a:blip>
          <a:srcRect/>
          <a:stretch>
            <a:fillRect/>
          </a:stretch>
        </p:blipFill>
        <p:spPr bwMode="auto">
          <a:xfrm>
            <a:off x="0" y="0"/>
            <a:ext cx="4490950" cy="530559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773583" y="390640"/>
            <a:ext cx="3771901" cy="4524315"/>
          </a:xfrm>
          <a:prstGeom prst="rect">
            <a:avLst/>
          </a:prstGeom>
          <a:noFill/>
        </p:spPr>
        <p:txBody>
          <a:bodyPr wrap="square" rtlCol="0">
            <a:spAutoFit/>
          </a:bodyPr>
          <a:lstStyle/>
          <a:p>
            <a:pPr algn="ctr"/>
            <a:r>
              <a:rPr lang="en-US" sz="7200" dirty="0" smtClean="0">
                <a:solidFill>
                  <a:srgbClr val="002060"/>
                </a:solidFill>
                <a:latin typeface="#9Slide07 SVNBrandon Printed Sh" panose="02000000000000000000" pitchFamily="2" charset="0"/>
              </a:rPr>
              <a:t>Ai </a:t>
            </a:r>
            <a:r>
              <a:rPr lang="en-US" sz="7200" dirty="0" err="1" smtClean="0">
                <a:solidFill>
                  <a:srgbClr val="002060"/>
                </a:solidFill>
                <a:latin typeface="#9Slide07 SVNBrandon Printed Sh" panose="02000000000000000000" pitchFamily="2" charset="0"/>
              </a:rPr>
              <a:t>nhanh</a:t>
            </a:r>
            <a:r>
              <a:rPr lang="en-US" sz="7200" dirty="0">
                <a:solidFill>
                  <a:srgbClr val="002060"/>
                </a:solidFill>
                <a:latin typeface="#9Slide07 SVNBrandon Printed Sh" panose="02000000000000000000" pitchFamily="2" charset="0"/>
              </a:rPr>
              <a:t> </a:t>
            </a:r>
            <a:r>
              <a:rPr lang="en-US" sz="7200" dirty="0" err="1" smtClean="0">
                <a:solidFill>
                  <a:srgbClr val="002060"/>
                </a:solidFill>
                <a:latin typeface="#9Slide07 SVNBrandon Printed Sh" panose="02000000000000000000" pitchFamily="2" charset="0"/>
              </a:rPr>
              <a:t>chân</a:t>
            </a:r>
            <a:r>
              <a:rPr lang="en-US" sz="7200" dirty="0" smtClean="0">
                <a:solidFill>
                  <a:srgbClr val="002060"/>
                </a:solidFill>
                <a:latin typeface="#9Slide07 SVNBrandon Printed Sh" panose="02000000000000000000" pitchFamily="2" charset="0"/>
              </a:rPr>
              <a:t> h</a:t>
            </a:r>
            <a:r>
              <a:rPr lang="vi-VN" sz="7200" dirty="0" smtClean="0">
                <a:solidFill>
                  <a:srgbClr val="002060"/>
                </a:solidFill>
                <a:latin typeface="#9Slide07 SVNBrandon Printed Sh" panose="02000000000000000000" pitchFamily="2" charset="0"/>
              </a:rPr>
              <a:t>ơ</a:t>
            </a:r>
            <a:r>
              <a:rPr lang="en-US" sz="7200" dirty="0" smtClean="0">
                <a:solidFill>
                  <a:srgbClr val="002060"/>
                </a:solidFill>
                <a:latin typeface="#9Slide07 SVNBrandon Printed Sh" panose="02000000000000000000" pitchFamily="2" charset="0"/>
              </a:rPr>
              <a:t>n</a:t>
            </a:r>
            <a:endParaRPr lang="en-US" sz="7200" dirty="0">
              <a:solidFill>
                <a:srgbClr val="002060"/>
              </a:solidFill>
              <a:latin typeface="#9Slide07 SVNBrandon Printed Sh" panose="02000000000000000000" pitchFamily="2" charset="0"/>
            </a:endParaRPr>
          </a:p>
        </p:txBody>
      </p:sp>
    </p:spTree>
    <p:extLst>
      <p:ext uri="{BB962C8B-B14F-4D97-AF65-F5344CB8AC3E}">
        <p14:creationId xmlns:p14="http://schemas.microsoft.com/office/powerpoint/2010/main" val="153356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42530" y="0"/>
            <a:ext cx="6657456" cy="1938992"/>
          </a:xfrm>
          <a:prstGeom prst="rect">
            <a:avLst/>
          </a:prstGeom>
          <a:noFill/>
        </p:spPr>
        <p:txBody>
          <a:bodyPr wrap="square" rtlCol="0">
            <a:spAutoFit/>
          </a:bodyPr>
          <a:lstStyle/>
          <a:p>
            <a:pPr algn="ctr"/>
            <a:r>
              <a:rPr lang="en-US" sz="6000" dirty="0" smtClean="0">
                <a:solidFill>
                  <a:srgbClr val="002060"/>
                </a:solidFill>
                <a:latin typeface="#9Slide07 SVNBrandon Printed Sh" panose="02000000000000000000" pitchFamily="2" charset="0"/>
              </a:rPr>
              <a:t>Ai </a:t>
            </a:r>
            <a:r>
              <a:rPr lang="en-US" sz="6000" dirty="0" err="1" smtClean="0">
                <a:solidFill>
                  <a:srgbClr val="002060"/>
                </a:solidFill>
                <a:latin typeface="#9Slide07 SVNBrandon Printed Sh" panose="02000000000000000000" pitchFamily="2" charset="0"/>
              </a:rPr>
              <a:t>nhanh</a:t>
            </a:r>
            <a:r>
              <a:rPr lang="en-US" sz="6000" dirty="0">
                <a:solidFill>
                  <a:srgbClr val="002060"/>
                </a:solidFill>
                <a:latin typeface="#9Slide07 SVNBrandon Printed Sh" panose="02000000000000000000" pitchFamily="2" charset="0"/>
              </a:rPr>
              <a:t> </a:t>
            </a:r>
            <a:r>
              <a:rPr lang="en-US" sz="6000" dirty="0" err="1" smtClean="0">
                <a:solidFill>
                  <a:srgbClr val="002060"/>
                </a:solidFill>
                <a:latin typeface="#9Slide07 SVNBrandon Printed Sh" panose="02000000000000000000" pitchFamily="2" charset="0"/>
              </a:rPr>
              <a:t>chân</a:t>
            </a:r>
            <a:r>
              <a:rPr lang="en-US" sz="6000" dirty="0" smtClean="0">
                <a:solidFill>
                  <a:srgbClr val="002060"/>
                </a:solidFill>
                <a:latin typeface="#9Slide07 SVNBrandon Printed Sh" panose="02000000000000000000" pitchFamily="2" charset="0"/>
              </a:rPr>
              <a:t> h</a:t>
            </a:r>
            <a:r>
              <a:rPr lang="vi-VN" sz="6000" dirty="0" smtClean="0">
                <a:solidFill>
                  <a:srgbClr val="002060"/>
                </a:solidFill>
                <a:latin typeface="#9Slide07 SVNBrandon Printed Sh" panose="02000000000000000000" pitchFamily="2" charset="0"/>
              </a:rPr>
              <a:t>ơ</a:t>
            </a:r>
            <a:r>
              <a:rPr lang="en-US" sz="6000" dirty="0" smtClean="0">
                <a:solidFill>
                  <a:srgbClr val="002060"/>
                </a:solidFill>
                <a:latin typeface="#9Slide07 SVNBrandon Printed Sh" panose="02000000000000000000" pitchFamily="2" charset="0"/>
              </a:rPr>
              <a:t>n</a:t>
            </a:r>
            <a:endParaRPr lang="en-US" sz="6000" dirty="0">
              <a:solidFill>
                <a:srgbClr val="002060"/>
              </a:solidFill>
              <a:latin typeface="#9Slide07 SVNBrandon Printed Sh" panose="02000000000000000000" pitchFamily="2" charset="0"/>
            </a:endParaRPr>
          </a:p>
        </p:txBody>
      </p:sp>
      <p:sp>
        <p:nvSpPr>
          <p:cNvPr id="23" name="Rounded Rectangle 22"/>
          <p:cNvSpPr/>
          <p:nvPr/>
        </p:nvSpPr>
        <p:spPr>
          <a:xfrm>
            <a:off x="4023360" y="2392076"/>
            <a:ext cx="4904509" cy="160855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9Slide03 Arima Madurai Black" panose="00000A00000000000000" pitchFamily="2" charset="0"/>
                <a:cs typeface="#9Slide03 Arima Madurai Black" panose="00000A00000000000000" pitchFamily="2" charset="0"/>
              </a:rPr>
              <a:t>GV </a:t>
            </a:r>
            <a:r>
              <a:rPr lang="en-US" sz="2400" dirty="0" smtClean="0">
                <a:solidFill>
                  <a:srgbClr val="002060"/>
                </a:solidFill>
                <a:latin typeface="#9Slide03 Arima Madurai Black" panose="00000A00000000000000" pitchFamily="2" charset="0"/>
                <a:cs typeface="#9Slide03 Arima Madurai Black" panose="00000A00000000000000" pitchFamily="2" charset="0"/>
              </a:rPr>
              <a:t>đ</a:t>
            </a:r>
            <a:r>
              <a:rPr lang="vi-VN" sz="2400" dirty="0" smtClean="0">
                <a:solidFill>
                  <a:srgbClr val="002060"/>
                </a:solidFill>
                <a:latin typeface="#9Slide03 Arima Madurai Black" panose="00000A00000000000000" pitchFamily="2" charset="0"/>
                <a:cs typeface="#9Slide03 Arima Madurai Black" panose="00000A00000000000000" pitchFamily="2" charset="0"/>
              </a:rPr>
              <a:t>ư</a:t>
            </a:r>
            <a:r>
              <a:rPr lang="en-US" sz="2400" dirty="0" smtClean="0">
                <a:solidFill>
                  <a:srgbClr val="002060"/>
                </a:solidFill>
                <a:latin typeface="#9Slide03 Arima Madurai Black" panose="00000A00000000000000" pitchFamily="2" charset="0"/>
                <a:cs typeface="#9Slide03 Arima Madurai Black" panose="00000A00000000000000" pitchFamily="2" charset="0"/>
              </a:rPr>
              <a:t>a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ra</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bài</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tập</a:t>
            </a:r>
            <a:r>
              <a:rPr lang="en-US" sz="2400" dirty="0">
                <a:solidFill>
                  <a:srgbClr val="002060"/>
                </a:solidFill>
                <a:latin typeface="#9Slide03 Arima Madurai Black" panose="00000A00000000000000" pitchFamily="2" charset="0"/>
                <a:cs typeface="#9Slide03 Arima Madurai Black" panose="00000A00000000000000" pitchFamily="2" charset="0"/>
              </a:rPr>
              <a:t>, HS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làm</a:t>
            </a:r>
            <a:r>
              <a:rPr lang="en-US" sz="2400" dirty="0" smtClean="0">
                <a:solidFill>
                  <a:srgbClr val="002060"/>
                </a:solidFill>
                <a:latin typeface="#9Slide03 Arima Madurai Black" panose="00000A00000000000000" pitchFamily="2" charset="0"/>
                <a:cs typeface="#9Slide03 Arima Madurai Black" panose="00000A00000000000000" pitchFamily="2" charset="0"/>
              </a:rPr>
              <a:t>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nhanh</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vào</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vở</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Lấy</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kết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quả</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và</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cộng</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điểm</a:t>
            </a:r>
            <a:r>
              <a:rPr lang="en-US" sz="2400" dirty="0" smtClean="0">
                <a:solidFill>
                  <a:srgbClr val="002060"/>
                </a:solidFill>
                <a:latin typeface="#9Slide03 Arima Madurai Black" panose="00000A00000000000000" pitchFamily="2" charset="0"/>
                <a:cs typeface="#9Slide03 Arima Madurai Black" panose="00000A00000000000000" pitchFamily="2" charset="0"/>
              </a:rPr>
              <a:t>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cho</a:t>
            </a:r>
            <a:r>
              <a:rPr lang="en-US" sz="2400" dirty="0" smtClean="0">
                <a:solidFill>
                  <a:srgbClr val="002060"/>
                </a:solidFill>
                <a:latin typeface="#9Slide03 Arima Madurai Black" panose="00000A00000000000000" pitchFamily="2" charset="0"/>
                <a:cs typeface="#9Slide03 Arima Madurai Black" panose="00000A00000000000000" pitchFamily="2" charset="0"/>
              </a:rPr>
              <a:t> 2 HS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nhanh</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smtClean="0">
                <a:solidFill>
                  <a:srgbClr val="002060"/>
                </a:solidFill>
                <a:latin typeface="#9Slide03 Arima Madurai Black" panose="00000A00000000000000" pitchFamily="2" charset="0"/>
                <a:cs typeface="#9Slide03 Arima Madurai Black" panose="00000A00000000000000" pitchFamily="2" charset="0"/>
              </a:rPr>
              <a:t>nhất</a:t>
            </a:r>
            <a:r>
              <a:rPr lang="en-US" sz="2400" dirty="0" smtClean="0">
                <a:solidFill>
                  <a:srgbClr val="002060"/>
                </a:solidFill>
                <a:latin typeface="#9Slide03 Arima Madurai Black" panose="00000A00000000000000" pitchFamily="2" charset="0"/>
                <a:cs typeface="#9Slide03 Arima Madurai Black" panose="00000A00000000000000" pitchFamily="2" charset="0"/>
              </a:rPr>
              <a:t>.</a:t>
            </a:r>
            <a:endParaRPr lang="en-US" sz="2400" dirty="0">
              <a:solidFill>
                <a:srgbClr val="002060"/>
              </a:solidFill>
              <a:latin typeface="#9Slide03 Arima Madurai Black" panose="00000A00000000000000" pitchFamily="2" charset="0"/>
              <a:cs typeface="#9Slide03 Arima Madurai Black" panose="00000A00000000000000" pitchFamily="2" charset="0"/>
            </a:endParaRPr>
          </a:p>
        </p:txBody>
      </p:sp>
      <p:pic>
        <p:nvPicPr>
          <p:cNvPr id="3074" name="Picture 2" descr="Hình ảnh Chiến Thắng Cuộc đua Người Chạy đường Dài Hoàn Thành Nước Rút Nhân  Vật Hoạt Hình, Thắng, Liệu, Nhân Vật Hoạt Hình miễn phí tải tập tin PNG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78" y="453084"/>
            <a:ext cx="4139738" cy="515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313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9" name="Rounded Rectangle 18"/>
          <p:cNvSpPr/>
          <p:nvPr/>
        </p:nvSpPr>
        <p:spPr>
          <a:xfrm>
            <a:off x="718588" y="273931"/>
            <a:ext cx="7598098" cy="2556355"/>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000" dirty="0" err="1" smtClean="0">
                <a:solidFill>
                  <a:srgbClr val="002060"/>
                </a:solidFill>
                <a:latin typeface="#9Slide03 Arima Madurai" panose="00000500000000000000" pitchFamily="2" charset="0"/>
                <a:cs typeface="#9Slide03 Arima Madurai" panose="00000500000000000000" pitchFamily="2" charset="0"/>
              </a:rPr>
              <a:t>Trung</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bình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mỗi</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ngày</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bạn</a:t>
            </a:r>
            <a:r>
              <a:rPr lang="en-US" sz="2000" dirty="0">
                <a:solidFill>
                  <a:srgbClr val="002060"/>
                </a:solidFill>
                <a:latin typeface="#9Slide03 Arima Madurai" panose="00000500000000000000" pitchFamily="2" charset="0"/>
                <a:cs typeface="#9Slide03 Arima Madurai" panose="00000500000000000000" pitchFamily="2" charset="0"/>
              </a:rPr>
              <a:t> Minh </a:t>
            </a:r>
            <a:r>
              <a:rPr lang="en-US" sz="2000" dirty="0" err="1" smtClean="0">
                <a:solidFill>
                  <a:srgbClr val="002060"/>
                </a:solidFill>
                <a:latin typeface="#9Slide03 Arima Madurai" panose="00000500000000000000" pitchFamily="2" charset="0"/>
                <a:cs typeface="#9Slide03 Arima Madurai" panose="00000500000000000000" pitchFamily="2" charset="0"/>
              </a:rPr>
              <a:t>ăn</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a:solidFill>
                  <a:srgbClr val="002060"/>
                </a:solidFill>
                <a:latin typeface="#9Slide03 Arima Madurai" panose="00000500000000000000" pitchFamily="2" charset="0"/>
                <a:cs typeface="#9Slide03 Arima Madurai" panose="00000500000000000000" pitchFamily="2" charset="0"/>
              </a:rPr>
              <a:t>200g </a:t>
            </a:r>
            <a:r>
              <a:rPr lang="en-US" sz="2000" dirty="0" err="1" smtClean="0">
                <a:solidFill>
                  <a:srgbClr val="002060"/>
                </a:solidFill>
                <a:latin typeface="#9Slide03 Arima Madurai" panose="00000500000000000000" pitchFamily="2" charset="0"/>
                <a:cs typeface="#9Slide03 Arima Madurai" panose="00000500000000000000" pitchFamily="2" charset="0"/>
              </a:rPr>
              <a:t>gạo</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chứa</a:t>
            </a:r>
            <a:r>
              <a:rPr lang="en-US" sz="2000" dirty="0" smtClean="0">
                <a:solidFill>
                  <a:srgbClr val="002060"/>
                </a:solidFill>
                <a:latin typeface="#9Slide03 Arima Madurai" panose="00000500000000000000" pitchFamily="2" charset="0"/>
                <a:cs typeface="#9Slide03 Arima Madurai" panose="00000500000000000000" pitchFamily="2" charset="0"/>
              </a:rPr>
              <a:t> 80% </a:t>
            </a:r>
            <a:r>
              <a:rPr lang="en-US" sz="2000" dirty="0" err="1" smtClean="0">
                <a:solidFill>
                  <a:srgbClr val="002060"/>
                </a:solidFill>
                <a:latin typeface="#9Slide03 Arima Madurai" panose="00000500000000000000" pitchFamily="2" charset="0"/>
                <a:cs typeface="#9Slide03 Arima Madurai" panose="00000500000000000000" pitchFamily="2" charset="0"/>
              </a:rPr>
              <a:t>tinh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bột</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Dựa</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vào</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bảng</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số</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liệu</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về</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hàm</a:t>
            </a:r>
            <a:r>
              <a:rPr lang="en-US" sz="2000" dirty="0" smtClean="0">
                <a:solidFill>
                  <a:srgbClr val="002060"/>
                </a:solidFill>
                <a:latin typeface="#9Slide03 Arima Madurai" panose="00000500000000000000" pitchFamily="2" charset="0"/>
                <a:cs typeface="#9Slide03 Arima Madurai" panose="00000500000000000000" pitchFamily="2" charset="0"/>
              </a:rPr>
              <a:t> l</a:t>
            </a:r>
            <a:r>
              <a:rPr lang="vi-VN" sz="2000" dirty="0" smtClean="0">
                <a:solidFill>
                  <a:srgbClr val="002060"/>
                </a:solidFill>
                <a:latin typeface="#9Slide03 Arima Madurai" panose="00000500000000000000" pitchFamily="2" charset="0"/>
                <a:cs typeface="#9Slide03 Arima Madurai" panose="00000500000000000000" pitchFamily="2" charset="0"/>
              </a:rPr>
              <a:t>ượng</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tinh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bột</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và</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năng</a:t>
            </a:r>
            <a:r>
              <a:rPr lang="en-US" sz="2000" dirty="0" smtClean="0">
                <a:solidFill>
                  <a:srgbClr val="002060"/>
                </a:solidFill>
                <a:latin typeface="#9Slide03 Arima Madurai" panose="00000500000000000000" pitchFamily="2" charset="0"/>
                <a:cs typeface="#9Slide03 Arima Madurai" panose="00000500000000000000" pitchFamily="2" charset="0"/>
              </a:rPr>
              <a:t> l</a:t>
            </a:r>
            <a:r>
              <a:rPr lang="vi-VN" sz="2000" dirty="0" smtClean="0">
                <a:solidFill>
                  <a:srgbClr val="002060"/>
                </a:solidFill>
                <a:latin typeface="#9Slide03 Arima Madurai" panose="00000500000000000000" pitchFamily="2" charset="0"/>
                <a:cs typeface="#9Slide03 Arima Madurai" panose="00000500000000000000" pitchFamily="2" charset="0"/>
              </a:rPr>
              <a:t>ượng</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của</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mổ</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số</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loại</a:t>
            </a:r>
            <a:r>
              <a:rPr lang="en-US" sz="2000" dirty="0" smtClean="0">
                <a:solidFill>
                  <a:srgbClr val="002060"/>
                </a:solidFill>
                <a:latin typeface="#9Slide03 Arima Madurai" panose="00000500000000000000" pitchFamily="2" charset="0"/>
                <a:cs typeface="#9Slide03 Arima Madurai" panose="00000500000000000000" pitchFamily="2" charset="0"/>
              </a:rPr>
              <a:t> l</a:t>
            </a:r>
            <a:r>
              <a:rPr lang="vi-VN" sz="2000" dirty="0" smtClean="0">
                <a:solidFill>
                  <a:srgbClr val="002060"/>
                </a:solidFill>
                <a:latin typeface="#9Slide03 Arima Madurai" panose="00000500000000000000" pitchFamily="2" charset="0"/>
                <a:cs typeface="#9Slide03 Arima Madurai" panose="00000500000000000000" pitchFamily="2" charset="0"/>
              </a:rPr>
              <a:t>ươ</a:t>
            </a:r>
            <a:r>
              <a:rPr lang="en-US" sz="2000" dirty="0" err="1" smtClean="0">
                <a:solidFill>
                  <a:srgbClr val="002060"/>
                </a:solidFill>
                <a:latin typeface="#9Slide03 Arima Madurai" panose="00000500000000000000" pitchFamily="2" charset="0"/>
                <a:cs typeface="#9Slide03 Arima Madurai" panose="00000500000000000000" pitchFamily="2" charset="0"/>
              </a:rPr>
              <a:t>ng</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thực</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trang</a:t>
            </a:r>
            <a:r>
              <a:rPr lang="en-US" sz="2000" dirty="0">
                <a:solidFill>
                  <a:srgbClr val="002060"/>
                </a:solidFill>
                <a:latin typeface="#9Slide03 Arima Madurai" panose="00000500000000000000" pitchFamily="2" charset="0"/>
                <a:cs typeface="#9Slide03 Arima Madurai" panose="00000500000000000000" pitchFamily="2" charset="0"/>
              </a:rPr>
              <a:t> 69, SGK) </a:t>
            </a:r>
            <a:r>
              <a:rPr lang="en-US" sz="2000" dirty="0" err="1" smtClean="0">
                <a:solidFill>
                  <a:srgbClr val="002060"/>
                </a:solidFill>
                <a:latin typeface="#9Slide03 Arima Madurai" panose="00000500000000000000" pitchFamily="2" charset="0"/>
                <a:cs typeface="#9Slide03 Arima Madurai" panose="00000500000000000000" pitchFamily="2" charset="0"/>
              </a:rPr>
              <a:t>hãy</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cho</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biết</a:t>
            </a:r>
            <a:r>
              <a:rPr lang="en-US" sz="2000" dirty="0" smtClean="0">
                <a:solidFill>
                  <a:srgbClr val="002060"/>
                </a:solidFill>
                <a:latin typeface="#9Slide03 Arima Madurai" panose="00000500000000000000" pitchFamily="2" charset="0"/>
                <a:cs typeface="#9Slide03 Arima Madurai" panose="00000500000000000000" pitchFamily="2" charset="0"/>
              </a:rPr>
              <a:t>:</a:t>
            </a:r>
          </a:p>
          <a:p>
            <a:pPr marL="457200" indent="-457200" algn="just">
              <a:buAutoNum type="alphaLcPeriod"/>
            </a:pPr>
            <a:r>
              <a:rPr lang="en-US" sz="2000" dirty="0" err="1" smtClean="0">
                <a:solidFill>
                  <a:srgbClr val="002060"/>
                </a:solidFill>
                <a:latin typeface="#9Slide03 Arima Madurai" panose="00000500000000000000" pitchFamily="2" charset="0"/>
                <a:cs typeface="#9Slide03 Arima Madurai" panose="00000500000000000000" pitchFamily="2" charset="0"/>
              </a:rPr>
              <a:t>Mỗi</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ngày</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bạn</a:t>
            </a:r>
            <a:r>
              <a:rPr lang="en-US" sz="2000" dirty="0">
                <a:solidFill>
                  <a:srgbClr val="002060"/>
                </a:solidFill>
                <a:latin typeface="#9Slide03 Arima Madurai" panose="00000500000000000000" pitchFamily="2" charset="0"/>
                <a:cs typeface="#9Slide03 Arima Madurai" panose="00000500000000000000" pitchFamily="2" charset="0"/>
              </a:rPr>
              <a:t> Minh </a:t>
            </a:r>
            <a:r>
              <a:rPr lang="en-US" sz="2000" dirty="0" smtClean="0">
                <a:solidFill>
                  <a:srgbClr val="002060"/>
                </a:solidFill>
                <a:latin typeface="#9Slide03 Arima Madurai" panose="00000500000000000000" pitchFamily="2" charset="0"/>
                <a:cs typeface="#9Slide03 Arima Madurai" panose="00000500000000000000" pitchFamily="2" charset="0"/>
              </a:rPr>
              <a:t>đ</a:t>
            </a:r>
            <a:r>
              <a:rPr lang="vi-VN" sz="2000" dirty="0" smtClean="0">
                <a:solidFill>
                  <a:srgbClr val="002060"/>
                </a:solidFill>
                <a:latin typeface="#9Slide03 Arima Madurai" panose="00000500000000000000" pitchFamily="2" charset="0"/>
                <a:cs typeface="#9Slide03 Arima Madurai" panose="00000500000000000000" pitchFamily="2" charset="0"/>
              </a:rPr>
              <a:t>ượ</a:t>
            </a:r>
            <a:r>
              <a:rPr lang="en-US" sz="2000" dirty="0" smtClean="0">
                <a:solidFill>
                  <a:srgbClr val="002060"/>
                </a:solidFill>
                <a:latin typeface="#9Slide03 Arima Madurai" panose="00000500000000000000" pitchFamily="2" charset="0"/>
                <a:cs typeface="#9Slide03 Arima Madurai" panose="00000500000000000000" pitchFamily="2" charset="0"/>
              </a:rPr>
              <a:t>c </a:t>
            </a:r>
            <a:r>
              <a:rPr lang="en-US" sz="2000" dirty="0" err="1" smtClean="0">
                <a:solidFill>
                  <a:srgbClr val="002060"/>
                </a:solidFill>
                <a:latin typeface="#9Slide03 Arima Madurai" panose="00000500000000000000" pitchFamily="2" charset="0"/>
                <a:cs typeface="#9Slide03 Arima Madurai" panose="00000500000000000000" pitchFamily="2" charset="0"/>
              </a:rPr>
              <a:t>cung</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cấp</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bao</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nhiêu</a:t>
            </a:r>
            <a:r>
              <a:rPr lang="en-US" sz="2000" dirty="0">
                <a:solidFill>
                  <a:srgbClr val="002060"/>
                </a:solidFill>
                <a:latin typeface="#9Slide03 Arima Madurai" panose="00000500000000000000" pitchFamily="2" charset="0"/>
                <a:cs typeface="#9Slide03 Arima Madurai" panose="00000500000000000000" pitchFamily="2" charset="0"/>
              </a:rPr>
              <a:t> kJ </a:t>
            </a:r>
            <a:r>
              <a:rPr lang="en-US" sz="2000" dirty="0" err="1" smtClean="0">
                <a:solidFill>
                  <a:srgbClr val="002060"/>
                </a:solidFill>
                <a:latin typeface="#9Slide03 Arima Madurai" panose="00000500000000000000" pitchFamily="2" charset="0"/>
                <a:cs typeface="#9Slide03 Arima Madurai" panose="00000500000000000000" pitchFamily="2" charset="0"/>
              </a:rPr>
              <a:t>năng</a:t>
            </a:r>
            <a:r>
              <a:rPr lang="en-US" sz="2000" dirty="0" smtClean="0">
                <a:solidFill>
                  <a:srgbClr val="002060"/>
                </a:solidFill>
                <a:latin typeface="#9Slide03 Arima Madurai" panose="00000500000000000000" pitchFamily="2" charset="0"/>
                <a:cs typeface="#9Slide03 Arima Madurai" panose="00000500000000000000" pitchFamily="2" charset="0"/>
              </a:rPr>
              <a:t> l</a:t>
            </a:r>
            <a:r>
              <a:rPr lang="vi-VN" sz="2000" dirty="0" smtClean="0">
                <a:solidFill>
                  <a:srgbClr val="002060"/>
                </a:solidFill>
                <a:latin typeface="#9Slide03 Arima Madurai" panose="00000500000000000000" pitchFamily="2" charset="0"/>
                <a:cs typeface="#9Slide03 Arima Madurai" panose="00000500000000000000" pitchFamily="2" charset="0"/>
              </a:rPr>
              <a:t>ượng</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từ</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việc</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ăn</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gạo</a:t>
            </a:r>
            <a:r>
              <a:rPr lang="en-US" sz="2000" dirty="0" smtClean="0">
                <a:solidFill>
                  <a:srgbClr val="002060"/>
                </a:solidFill>
                <a:latin typeface="#9Slide03 Arima Madurai" panose="00000500000000000000" pitchFamily="2" charset="0"/>
                <a:cs typeface="#9Slide03 Arima Madurai" panose="00000500000000000000" pitchFamily="2" charset="0"/>
              </a:rPr>
              <a:t>.</a:t>
            </a:r>
          </a:p>
          <a:p>
            <a:pPr marL="457200" indent="-457200" algn="just">
              <a:buAutoNum type="alphaLcPeriod"/>
            </a:pPr>
            <a:r>
              <a:rPr lang="en-US" sz="2000" dirty="0" err="1" smtClean="0">
                <a:solidFill>
                  <a:srgbClr val="002060"/>
                </a:solidFill>
                <a:latin typeface="#9Slide03 Arima Madurai" panose="00000500000000000000" pitchFamily="2" charset="0"/>
                <a:cs typeface="#9Slide03 Arima Madurai" panose="00000500000000000000" pitchFamily="2" charset="0"/>
              </a:rPr>
              <a:t>Nếu</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ăn</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thêm</a:t>
            </a:r>
            <a:r>
              <a:rPr lang="en-US" sz="2000" dirty="0" smtClean="0">
                <a:solidFill>
                  <a:srgbClr val="002060"/>
                </a:solidFill>
                <a:latin typeface="#9Slide03 Arima Madurai" panose="00000500000000000000" pitchFamily="2" charset="0"/>
                <a:cs typeface="#9Slide03 Arima Madurai" panose="00000500000000000000" pitchFamily="2" charset="0"/>
              </a:rPr>
              <a:t> 100g </a:t>
            </a:r>
            <a:r>
              <a:rPr lang="en-US" sz="2000" dirty="0" err="1" smtClean="0">
                <a:solidFill>
                  <a:srgbClr val="002060"/>
                </a:solidFill>
                <a:latin typeface="#9Slide03 Arima Madurai" panose="00000500000000000000" pitchFamily="2" charset="0"/>
                <a:cs typeface="#9Slide03 Arima Madurai" panose="00000500000000000000" pitchFamily="2" charset="0"/>
              </a:rPr>
              <a:t>khoai</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lang</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mỗi</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ngày</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thì</a:t>
            </a:r>
            <a:r>
              <a:rPr lang="en-US" sz="2000" dirty="0" smtClean="0">
                <a:solidFill>
                  <a:srgbClr val="002060"/>
                </a:solidFill>
                <a:latin typeface="#9Slide03 Arima Madurai" panose="00000500000000000000" pitchFamily="2" charset="0"/>
                <a:cs typeface="#9Slide03 Arima Madurai" panose="00000500000000000000" pitchFamily="2" charset="0"/>
              </a:rPr>
              <a:t> l</a:t>
            </a:r>
            <a:r>
              <a:rPr lang="vi-VN" sz="2000" dirty="0" smtClean="0">
                <a:solidFill>
                  <a:srgbClr val="002060"/>
                </a:solidFill>
                <a:latin typeface="#9Slide03 Arima Madurai" panose="00000500000000000000" pitchFamily="2" charset="0"/>
                <a:cs typeface="#9Slide03 Arima Madurai" panose="00000500000000000000" pitchFamily="2" charset="0"/>
              </a:rPr>
              <a:t>ượng</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tinh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bột</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bạn</a:t>
            </a:r>
            <a:r>
              <a:rPr lang="en-US" sz="2000" dirty="0">
                <a:solidFill>
                  <a:srgbClr val="002060"/>
                </a:solidFill>
                <a:latin typeface="#9Slide03 Arima Madurai" panose="00000500000000000000" pitchFamily="2" charset="0"/>
                <a:cs typeface="#9Slide03 Arima Madurai" panose="00000500000000000000" pitchFamily="2" charset="0"/>
              </a:rPr>
              <a:t> Minh </a:t>
            </a:r>
            <a:r>
              <a:rPr lang="en-US" sz="2000" dirty="0" err="1" smtClean="0">
                <a:solidFill>
                  <a:srgbClr val="002060"/>
                </a:solidFill>
                <a:latin typeface="#9Slide03 Arima Madurai" panose="00000500000000000000" pitchFamily="2" charset="0"/>
                <a:cs typeface="#9Slide03 Arima Madurai" panose="00000500000000000000" pitchFamily="2" charset="0"/>
              </a:rPr>
              <a:t>hấp</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thụ</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smtClean="0">
                <a:solidFill>
                  <a:srgbClr val="002060"/>
                </a:solidFill>
                <a:latin typeface="#9Slide03 Arima Madurai" panose="00000500000000000000" pitchFamily="2" charset="0"/>
                <a:cs typeface="#9Slide03 Arima Madurai" panose="00000500000000000000" pitchFamily="2" charset="0"/>
              </a:rPr>
              <a:t>đ</a:t>
            </a:r>
            <a:r>
              <a:rPr lang="vi-VN" sz="2000" dirty="0" smtClean="0">
                <a:solidFill>
                  <a:srgbClr val="002060"/>
                </a:solidFill>
                <a:latin typeface="#9Slide03 Arima Madurai" panose="00000500000000000000" pitchFamily="2" charset="0"/>
                <a:cs typeface="#9Slide03 Arima Madurai" panose="00000500000000000000" pitchFamily="2" charset="0"/>
              </a:rPr>
              <a:t>ượ</a:t>
            </a:r>
            <a:r>
              <a:rPr lang="en-US" sz="2000" dirty="0">
                <a:solidFill>
                  <a:srgbClr val="002060"/>
                </a:solidFill>
                <a:latin typeface="#9Slide03 Arima Madurai" panose="00000500000000000000" pitchFamily="2" charset="0"/>
                <a:cs typeface="#9Slide03 Arima Madurai" panose="00000500000000000000" pitchFamily="2" charset="0"/>
              </a:rPr>
              <a:t>c </a:t>
            </a:r>
            <a:r>
              <a:rPr lang="en-US" sz="2000" dirty="0" err="1" smtClean="0">
                <a:solidFill>
                  <a:srgbClr val="002060"/>
                </a:solidFill>
                <a:latin typeface="#9Slide03 Arima Madurai" panose="00000500000000000000" pitchFamily="2" charset="0"/>
                <a:cs typeface="#9Slide03 Arima Madurai" panose="00000500000000000000" pitchFamily="2" charset="0"/>
              </a:rPr>
              <a:t>là</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bao</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nhiêu</a:t>
            </a:r>
            <a:r>
              <a:rPr lang="en-US" sz="2000" dirty="0">
                <a:solidFill>
                  <a:srgbClr val="002060"/>
                </a:solidFill>
                <a:latin typeface="#9Slide03 Arima Madurai" panose="00000500000000000000" pitchFamily="2" charset="0"/>
                <a:cs typeface="#9Slide03 Arima Madurai" panose="00000500000000000000" pitchFamily="2" charset="0"/>
              </a:rPr>
              <a:t> gam? </a:t>
            </a:r>
            <a:r>
              <a:rPr lang="en-US" sz="2000" dirty="0" err="1" smtClean="0">
                <a:solidFill>
                  <a:srgbClr val="002060"/>
                </a:solidFill>
                <a:latin typeface="#9Slide03 Arima Madurai" panose="00000500000000000000" pitchFamily="2" charset="0"/>
                <a:cs typeface="#9Slide03 Arima Madurai" panose="00000500000000000000" pitchFamily="2" charset="0"/>
              </a:rPr>
              <a:t>Năng</a:t>
            </a:r>
            <a:r>
              <a:rPr lang="en-US" sz="2000" dirty="0" smtClean="0">
                <a:solidFill>
                  <a:srgbClr val="002060"/>
                </a:solidFill>
                <a:latin typeface="#9Slide03 Arima Madurai" panose="00000500000000000000" pitchFamily="2" charset="0"/>
                <a:cs typeface="#9Slide03 Arima Madurai" panose="00000500000000000000" pitchFamily="2" charset="0"/>
              </a:rPr>
              <a:t> l</a:t>
            </a:r>
            <a:r>
              <a:rPr lang="vi-VN" sz="2000" dirty="0" smtClean="0">
                <a:solidFill>
                  <a:srgbClr val="002060"/>
                </a:solidFill>
                <a:latin typeface="#9Slide03 Arima Madurai" panose="00000500000000000000" pitchFamily="2" charset="0"/>
                <a:cs typeface="#9Slide03 Arima Madurai" panose="00000500000000000000" pitchFamily="2" charset="0"/>
              </a:rPr>
              <a:t>ượng</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từ</a:t>
            </a:r>
            <a:r>
              <a:rPr lang="en-US" sz="2000" dirty="0" smtClean="0">
                <a:solidFill>
                  <a:srgbClr val="002060"/>
                </a:solidFill>
                <a:latin typeface="#9Slide03 Arima Madurai" panose="00000500000000000000" pitchFamily="2" charset="0"/>
                <a:cs typeface="#9Slide03 Arima Madurai" panose="00000500000000000000" pitchFamily="2" charset="0"/>
              </a:rPr>
              <a:t> l</a:t>
            </a:r>
            <a:r>
              <a:rPr lang="vi-VN" sz="2000" dirty="0" smtClean="0">
                <a:solidFill>
                  <a:srgbClr val="002060"/>
                </a:solidFill>
                <a:latin typeface="#9Slide03 Arima Madurai" panose="00000500000000000000" pitchFamily="2" charset="0"/>
                <a:cs typeface="#9Slide03 Arima Madurai" panose="00000500000000000000" pitchFamily="2" charset="0"/>
              </a:rPr>
              <a:t>ượng</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tinh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bôt</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bạn</a:t>
            </a:r>
            <a:r>
              <a:rPr lang="en-US" sz="2000" dirty="0">
                <a:solidFill>
                  <a:srgbClr val="002060"/>
                </a:solidFill>
                <a:latin typeface="#9Slide03 Arima Madurai" panose="00000500000000000000" pitchFamily="2" charset="0"/>
                <a:cs typeface="#9Slide03 Arima Madurai" panose="00000500000000000000" pitchFamily="2" charset="0"/>
              </a:rPr>
              <a:t> Minh </a:t>
            </a:r>
            <a:r>
              <a:rPr lang="en-US" sz="2000" dirty="0" err="1" smtClean="0">
                <a:solidFill>
                  <a:srgbClr val="002060"/>
                </a:solidFill>
                <a:latin typeface="#9Slide03 Arima Madurai" panose="00000500000000000000" pitchFamily="2" charset="0"/>
                <a:cs typeface="#9Slide03 Arima Madurai" panose="00000500000000000000" pitchFamily="2" charset="0"/>
              </a:rPr>
              <a:t>hấp</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thụ</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mỗi</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ngày</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là</a:t>
            </a:r>
            <a:r>
              <a:rPr lang="en-US" sz="2000" dirty="0" smtClean="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bao</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smtClean="0">
                <a:solidFill>
                  <a:srgbClr val="002060"/>
                </a:solidFill>
                <a:latin typeface="#9Slide03 Arima Madurai" panose="00000500000000000000" pitchFamily="2" charset="0"/>
                <a:cs typeface="#9Slide03 Arima Madurai" panose="00000500000000000000" pitchFamily="2" charset="0"/>
              </a:rPr>
              <a:t>nhiêu</a:t>
            </a:r>
            <a:r>
              <a:rPr lang="en-US" sz="2000" dirty="0" smtClean="0">
                <a:solidFill>
                  <a:srgbClr val="002060"/>
                </a:solidFill>
                <a:latin typeface="#9Slide03 Arima Madurai" panose="00000500000000000000" pitchFamily="2" charset="0"/>
                <a:cs typeface="#9Slide03 Arima Madurai" panose="00000500000000000000" pitchFamily="2" charset="0"/>
              </a:rPr>
              <a:t> kJ.</a:t>
            </a:r>
            <a:endParaRPr lang="en-US" sz="2000" dirty="0">
              <a:solidFill>
                <a:srgbClr val="00206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992566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pic>
        <p:nvPicPr>
          <p:cNvPr id="1026" name="Picture 2" descr="Ngôi nhà hoạt hình, phim hoạt hình png | Klipartz"/>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97" r="96517"/>
                    </a14:imgEffect>
                  </a14:imgLayer>
                </a14:imgProps>
              </a:ext>
              <a:ext uri="{28A0092B-C50C-407E-A947-70E740481C1C}">
                <a14:useLocalDpi xmlns:a14="http://schemas.microsoft.com/office/drawing/2010/main" val="0"/>
              </a:ext>
            </a:extLst>
          </a:blip>
          <a:srcRect/>
          <a:stretch>
            <a:fillRect/>
          </a:stretch>
        </p:blipFill>
        <p:spPr bwMode="auto">
          <a:xfrm>
            <a:off x="536575" y="535324"/>
            <a:ext cx="4212499" cy="3582991"/>
          </a:xfrm>
          <a:prstGeom prst="rect">
            <a:avLst/>
          </a:prstGeom>
          <a:noFill/>
          <a:extLst>
            <a:ext uri="{909E8E84-426E-40DD-AFC4-6F175D3DCCD1}">
              <a14:hiddenFill xmlns:a14="http://schemas.microsoft.com/office/drawing/2010/main">
                <a:solidFill>
                  <a:srgbClr val="FFFFFF"/>
                </a:solidFill>
              </a14:hiddenFill>
            </a:ext>
          </a:extLst>
        </p:spPr>
      </p:pic>
      <p:sp>
        <p:nvSpPr>
          <p:cNvPr id="102" name="Rounded Rectangle 101"/>
          <p:cNvSpPr/>
          <p:nvPr/>
        </p:nvSpPr>
        <p:spPr>
          <a:xfrm>
            <a:off x="4749074" y="1709057"/>
            <a:ext cx="3864298" cy="2200741"/>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lang="en-US" sz="2000" dirty="0" err="1">
                <a:solidFill>
                  <a:srgbClr val="002060"/>
                </a:solidFill>
                <a:latin typeface="#9Slide03 Arima Madurai Black" panose="00000A00000000000000" pitchFamily="2" charset="0"/>
                <a:cs typeface="#9Slide03 Arima Madurai Black" panose="00000A00000000000000" pitchFamily="2" charset="0"/>
              </a:rPr>
              <a:t>Ôn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tập</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nội</a:t>
            </a:r>
            <a:r>
              <a:rPr lang="en-US" sz="2000" dirty="0">
                <a:solidFill>
                  <a:srgbClr val="002060"/>
                </a:solidFill>
                <a:latin typeface="#9Slide03 Arima Madurai Black" panose="00000A00000000000000" pitchFamily="2" charset="0"/>
                <a:cs typeface="#9Slide03 Arima Madurai Black" panose="00000A00000000000000" pitchFamily="2" charset="0"/>
              </a:rPr>
              <a:t> dung </a:t>
            </a:r>
            <a:r>
              <a:rPr lang="en-US" sz="2000" dirty="0" err="1">
                <a:solidFill>
                  <a:srgbClr val="002060"/>
                </a:solidFill>
                <a:latin typeface="#9Slide03 Arima Madurai Black" panose="00000A00000000000000" pitchFamily="2" charset="0"/>
                <a:cs typeface="#9Slide03 Arima Madurai Black" panose="00000A00000000000000" pitchFamily="2" charset="0"/>
              </a:rPr>
              <a:t>chủ</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đề</a:t>
            </a:r>
            <a:r>
              <a:rPr lang="en-US" sz="2000" dirty="0">
                <a:solidFill>
                  <a:srgbClr val="002060"/>
                </a:solidFill>
                <a:latin typeface="#9Slide03 Arima Madurai Black" panose="00000A00000000000000" pitchFamily="2" charset="0"/>
                <a:cs typeface="#9Slide03 Arima Madurai Black" panose="00000A00000000000000" pitchFamily="2" charset="0"/>
              </a:rPr>
              <a:t> 4.</a:t>
            </a:r>
          </a:p>
          <a:p>
            <a:pPr marL="285750" indent="-285750">
              <a:buFont typeface="Arial" panose="020B0604020202020204" pitchFamily="34" charset="0"/>
              <a:buChar char="•"/>
            </a:pPr>
            <a:r>
              <a:rPr lang="en-US" sz="2000" dirty="0" err="1">
                <a:solidFill>
                  <a:srgbClr val="002060"/>
                </a:solidFill>
                <a:latin typeface="#9Slide03 Arima Madurai Black" panose="00000A00000000000000" pitchFamily="2" charset="0"/>
                <a:cs typeface="#9Slide03 Arima Madurai Black" panose="00000A00000000000000" pitchFamily="2" charset="0"/>
              </a:rPr>
              <a:t>Chuẩn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bị</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xem</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tr</a:t>
            </a:r>
            <a:r>
              <a:rPr lang="vi-VN" sz="2000" dirty="0">
                <a:solidFill>
                  <a:srgbClr val="002060"/>
                </a:solidFill>
                <a:latin typeface="#9Slide03 Arima Madurai Black" panose="00000A00000000000000" pitchFamily="2" charset="0"/>
                <a:cs typeface="#9Slide03 Arima Madurai Black" panose="00000A00000000000000" pitchFamily="2" charset="0"/>
              </a:rPr>
              <a:t>ước</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chủ</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đề</a:t>
            </a:r>
            <a:r>
              <a:rPr lang="en-US" sz="2000" dirty="0">
                <a:solidFill>
                  <a:srgbClr val="002060"/>
                </a:solidFill>
                <a:latin typeface="#9Slide03 Arima Madurai Black" panose="00000A00000000000000" pitchFamily="2" charset="0"/>
                <a:cs typeface="#9Slide03 Arima Madurai Black" panose="00000A00000000000000" pitchFamily="2" charset="0"/>
              </a:rPr>
              <a:t> 5 “ </a:t>
            </a:r>
            <a:r>
              <a:rPr lang="en-US" sz="2000" dirty="0" err="1">
                <a:solidFill>
                  <a:srgbClr val="002060"/>
                </a:solidFill>
                <a:latin typeface="#9Slide03 Arima Madurai Black" panose="00000A00000000000000" pitchFamily="2" charset="0"/>
                <a:cs typeface="#9Slide03 Arima Madurai Black" panose="00000A00000000000000" pitchFamily="2" charset="0"/>
              </a:rPr>
              <a:t>Chất</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tinh</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khiết</a:t>
            </a:r>
            <a:r>
              <a:rPr lang="en-US" sz="2000" dirty="0">
                <a:solidFill>
                  <a:srgbClr val="002060"/>
                </a:solidFill>
                <a:latin typeface="#9Slide03 Arima Madurai Black" panose="00000A00000000000000" pitchFamily="2" charset="0"/>
                <a:cs typeface="#9Slide03 Arima Madurai Black" panose="00000A00000000000000" pitchFamily="2" charset="0"/>
              </a:rPr>
              <a:t> - </a:t>
            </a:r>
            <a:r>
              <a:rPr lang="en-US" sz="2000" dirty="0" err="1">
                <a:solidFill>
                  <a:srgbClr val="002060"/>
                </a:solidFill>
                <a:latin typeface="#9Slide03 Arima Madurai Black" panose="00000A00000000000000" pitchFamily="2" charset="0"/>
                <a:cs typeface="#9Slide03 Arima Madurai Black" panose="00000A00000000000000" pitchFamily="2" charset="0"/>
              </a:rPr>
              <a:t>hỗn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hợp</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Ph</a:t>
            </a:r>
            <a:r>
              <a:rPr lang="vi-VN" sz="2000" dirty="0">
                <a:solidFill>
                  <a:srgbClr val="002060"/>
                </a:solidFill>
                <a:latin typeface="#9Slide03 Arima Madurai Black" panose="00000A00000000000000" pitchFamily="2" charset="0"/>
                <a:cs typeface="#9Slide03 Arima Madurai Black" panose="00000A00000000000000" pitchFamily="2" charset="0"/>
              </a:rPr>
              <a:t>ươ</a:t>
            </a:r>
            <a:r>
              <a:rPr lang="en-US" sz="2000" dirty="0" err="1">
                <a:solidFill>
                  <a:srgbClr val="002060"/>
                </a:solidFill>
                <a:latin typeface="#9Slide03 Arima Madurai Black" panose="00000A00000000000000" pitchFamily="2" charset="0"/>
                <a:cs typeface="#9Slide03 Arima Madurai Black" panose="00000A00000000000000" pitchFamily="2" charset="0"/>
              </a:rPr>
              <a:t>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pháp</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tách</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các</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chất</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và</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cụ</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thể</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bài</a:t>
            </a:r>
            <a:r>
              <a:rPr lang="en-US" sz="2000" dirty="0">
                <a:solidFill>
                  <a:srgbClr val="002060"/>
                </a:solidFill>
                <a:latin typeface="#9Slide03 Arima Madurai Black" panose="00000A00000000000000" pitchFamily="2" charset="0"/>
                <a:cs typeface="#9Slide03 Arima Madurai Black" panose="00000A00000000000000" pitchFamily="2" charset="0"/>
              </a:rPr>
              <a:t> 15 “ </a:t>
            </a:r>
            <a:r>
              <a:rPr lang="en-US" sz="2000" dirty="0" err="1">
                <a:solidFill>
                  <a:srgbClr val="002060"/>
                </a:solidFill>
                <a:latin typeface="#9Slide03 Arima Madurai Black" panose="00000A00000000000000" pitchFamily="2" charset="0"/>
                <a:cs typeface="#9Slide03 Arima Madurai Black" panose="00000A00000000000000" pitchFamily="2" charset="0"/>
              </a:rPr>
              <a:t>Chất</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tinh</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khiết</a:t>
            </a:r>
            <a:r>
              <a:rPr lang="en-US" sz="2000" dirty="0">
                <a:solidFill>
                  <a:srgbClr val="002060"/>
                </a:solidFill>
                <a:latin typeface="#9Slide03 Arima Madurai Black" panose="00000A00000000000000" pitchFamily="2" charset="0"/>
                <a:cs typeface="#9Slide03 Arima Madurai Black" panose="00000A00000000000000" pitchFamily="2" charset="0"/>
              </a:rPr>
              <a:t> - </a:t>
            </a:r>
            <a:r>
              <a:rPr lang="en-US" sz="2000" dirty="0" err="1">
                <a:solidFill>
                  <a:srgbClr val="002060"/>
                </a:solidFill>
                <a:latin typeface="#9Slide03 Arima Madurai Black" panose="00000A00000000000000" pitchFamily="2" charset="0"/>
                <a:cs typeface="#9Slide03 Arima Madurai Black" panose="00000A00000000000000" pitchFamily="2" charset="0"/>
              </a:rPr>
              <a:t>hỗn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hợp</a:t>
            </a:r>
            <a:r>
              <a:rPr lang="en-US" sz="2000" dirty="0">
                <a:solidFill>
                  <a:srgbClr val="002060"/>
                </a:solidFill>
                <a:latin typeface="#9Slide03 Arima Madurai Black" panose="00000A00000000000000" pitchFamily="2" charset="0"/>
                <a:cs typeface="#9Slide03 Arima Madurai Black" panose="00000A00000000000000" pitchFamily="2" charset="0"/>
              </a:rPr>
              <a:t>”</a:t>
            </a:r>
            <a:endParaRPr lang="en-US" sz="2000" dirty="0">
              <a:solidFill>
                <a:srgbClr val="002060"/>
              </a:solidFill>
              <a:latin typeface="#9Slide03 Arima Madurai" panose="00000500000000000000" pitchFamily="2" charset="0"/>
              <a:cs typeface="#9Slide03 Arima Madurai" panose="00000500000000000000" pitchFamily="2" charset="0"/>
            </a:endParaRPr>
          </a:p>
        </p:txBody>
      </p:sp>
      <p:sp>
        <p:nvSpPr>
          <p:cNvPr id="11" name="TextBox 10"/>
          <p:cNvSpPr txBox="1"/>
          <p:nvPr/>
        </p:nvSpPr>
        <p:spPr>
          <a:xfrm>
            <a:off x="4706988" y="1034143"/>
            <a:ext cx="3948470" cy="584775"/>
          </a:xfrm>
          <a:prstGeom prst="rect">
            <a:avLst/>
          </a:prstGeom>
          <a:noFill/>
        </p:spPr>
        <p:txBody>
          <a:bodyPr wrap="square" rtlCol="0">
            <a:spAutoFit/>
          </a:bodyPr>
          <a:lstStyle/>
          <a:p>
            <a:r>
              <a:rPr lang="en-US" sz="3200" dirty="0" smtClean="0">
                <a:solidFill>
                  <a:srgbClr val="002060"/>
                </a:solidFill>
                <a:latin typeface="#9Slide03 IcielPanton Black" panose="00000A00000000000000" pitchFamily="2" charset="0"/>
              </a:rPr>
              <a:t>NHIỆM VỤ VỀ NHÀ</a:t>
            </a:r>
            <a:endParaRPr lang="en-US" sz="3200" dirty="0">
              <a:solidFill>
                <a:srgbClr val="002060"/>
              </a:solidFill>
              <a:latin typeface="#9Slide03 IcielPanton Black" panose="00000A00000000000000" pitchFamily="2" charset="0"/>
            </a:endParaRPr>
          </a:p>
        </p:txBody>
      </p:sp>
    </p:spTree>
    <p:extLst>
      <p:ext uri="{BB962C8B-B14F-4D97-AF65-F5344CB8AC3E}">
        <p14:creationId xmlns:p14="http://schemas.microsoft.com/office/powerpoint/2010/main" val="4141640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3" name="Google Shape;1623;p38"/>
          <p:cNvSpPr/>
          <p:nvPr/>
        </p:nvSpPr>
        <p:spPr>
          <a:xfrm>
            <a:off x="8420100" y="4804254"/>
            <a:ext cx="723900" cy="54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Rounded Rectangle 18"/>
          <p:cNvSpPr/>
          <p:nvPr/>
        </p:nvSpPr>
        <p:spPr>
          <a:xfrm>
            <a:off x="3605026" y="2452506"/>
            <a:ext cx="1933948" cy="876188"/>
          </a:xfrm>
          <a:prstGeom prst="roundRect">
            <a:avLst/>
          </a:prstGeom>
          <a:solidFill>
            <a:srgbClr val="FF99FF"/>
          </a:solidFill>
          <a:ln w="19050">
            <a:solidFill>
              <a:srgbClr val="BD2DB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smtClean="0">
                <a:solidFill>
                  <a:srgbClr val="002060"/>
                </a:solidFill>
                <a:latin typeface="#9Slide03 IcielPanton Black" panose="00000A00000000000000" pitchFamily="2" charset="0"/>
              </a:rPr>
              <a:t>PHÂN LOẠI, TÍNH CHẤT, ỨNG DỤNG</a:t>
            </a:r>
            <a:endParaRPr lang="en-US" sz="1800" dirty="0">
              <a:solidFill>
                <a:srgbClr val="002060"/>
              </a:solidFill>
              <a:latin typeface="#9Slide03 IcielPanton Black" panose="00000A00000000000000" pitchFamily="2" charset="0"/>
            </a:endParaRPr>
          </a:p>
        </p:txBody>
      </p:sp>
      <p:sp>
        <p:nvSpPr>
          <p:cNvPr id="20" name="Rounded Rectangle 19"/>
          <p:cNvSpPr/>
          <p:nvPr/>
        </p:nvSpPr>
        <p:spPr>
          <a:xfrm>
            <a:off x="2934761" y="1499663"/>
            <a:ext cx="1302767" cy="504264"/>
          </a:xfrm>
          <a:prstGeom prst="roundRect">
            <a:avLst/>
          </a:prstGeom>
          <a:solidFill>
            <a:srgbClr val="92D050"/>
          </a:solidFill>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err="1" smtClean="0">
                <a:solidFill>
                  <a:srgbClr val="002060"/>
                </a:solidFill>
                <a:latin typeface="#9Slide03 IcielPanton Black" panose="00000A00000000000000" pitchFamily="2" charset="0"/>
              </a:rPr>
              <a:t>Vật</a:t>
            </a:r>
            <a:r>
              <a:rPr lang="en-US" sz="1800" dirty="0" smtClean="0">
                <a:solidFill>
                  <a:srgbClr val="002060"/>
                </a:solidFill>
                <a:latin typeface="#9Slide03 IcielPanton Black" panose="00000A00000000000000" pitchFamily="2" charset="0"/>
              </a:rPr>
              <a:t> </a:t>
            </a:r>
            <a:r>
              <a:rPr lang="en-US" sz="1800" dirty="0" err="1" smtClean="0">
                <a:solidFill>
                  <a:srgbClr val="002060"/>
                </a:solidFill>
                <a:latin typeface="#9Slide03 IcielPanton Black" panose="00000A00000000000000" pitchFamily="2" charset="0"/>
              </a:rPr>
              <a:t>liệu</a:t>
            </a:r>
            <a:endParaRPr lang="en-US" sz="1800" dirty="0">
              <a:solidFill>
                <a:srgbClr val="002060"/>
              </a:solidFill>
              <a:latin typeface="#9Slide03 IcielPanton Black" panose="00000A00000000000000" pitchFamily="2" charset="0"/>
            </a:endParaRPr>
          </a:p>
        </p:txBody>
      </p:sp>
      <p:sp>
        <p:nvSpPr>
          <p:cNvPr id="21" name="Rounded Rectangle 20"/>
          <p:cNvSpPr/>
          <p:nvPr/>
        </p:nvSpPr>
        <p:spPr>
          <a:xfrm>
            <a:off x="5159194" y="1532773"/>
            <a:ext cx="1281420" cy="570680"/>
          </a:xfrm>
          <a:prstGeom prst="roundRect">
            <a:avLst/>
          </a:prstGeom>
          <a:solidFill>
            <a:srgbClr val="FFFF00"/>
          </a:solidFill>
          <a:ln w="19050">
            <a:solidFill>
              <a:srgbClr val="FFC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err="1" smtClean="0">
                <a:solidFill>
                  <a:srgbClr val="002060"/>
                </a:solidFill>
                <a:latin typeface="#9Slide03 IcielPanton Black" panose="00000A00000000000000" pitchFamily="2" charset="0"/>
              </a:rPr>
              <a:t>Nguyên</a:t>
            </a:r>
            <a:r>
              <a:rPr lang="en-US" sz="1800" dirty="0" smtClean="0">
                <a:solidFill>
                  <a:srgbClr val="002060"/>
                </a:solidFill>
                <a:latin typeface="#9Slide03 IcielPanton Black" panose="00000A00000000000000" pitchFamily="2" charset="0"/>
              </a:rPr>
              <a:t> </a:t>
            </a:r>
            <a:r>
              <a:rPr lang="en-US" sz="1800" dirty="0" err="1" smtClean="0">
                <a:solidFill>
                  <a:srgbClr val="002060"/>
                </a:solidFill>
                <a:latin typeface="#9Slide03 IcielPanton Black" panose="00000A00000000000000" pitchFamily="2" charset="0"/>
              </a:rPr>
              <a:t>liệu</a:t>
            </a:r>
            <a:endParaRPr lang="en-US" sz="1800" dirty="0">
              <a:solidFill>
                <a:srgbClr val="002060"/>
              </a:solidFill>
              <a:latin typeface="#9Slide03 IcielPanton Black" panose="00000A00000000000000" pitchFamily="2" charset="0"/>
            </a:endParaRPr>
          </a:p>
        </p:txBody>
      </p:sp>
      <p:sp>
        <p:nvSpPr>
          <p:cNvPr id="22" name="Rounded Rectangle 21"/>
          <p:cNvSpPr/>
          <p:nvPr/>
        </p:nvSpPr>
        <p:spPr>
          <a:xfrm>
            <a:off x="2924467" y="3715969"/>
            <a:ext cx="1374457" cy="505755"/>
          </a:xfrm>
          <a:prstGeom prst="roundRect">
            <a:avLst/>
          </a:prstGeom>
          <a:solidFill>
            <a:srgbClr val="69D8FF"/>
          </a:solidFill>
          <a:ln w="1905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err="1" smtClean="0">
                <a:solidFill>
                  <a:srgbClr val="002060"/>
                </a:solidFill>
                <a:latin typeface="#9Slide03 IcielPanton Black" panose="00000A00000000000000" pitchFamily="2" charset="0"/>
              </a:rPr>
              <a:t>Nhiên</a:t>
            </a:r>
            <a:r>
              <a:rPr lang="en-US" sz="1800" dirty="0" smtClean="0">
                <a:solidFill>
                  <a:srgbClr val="002060"/>
                </a:solidFill>
                <a:latin typeface="#9Slide03 IcielPanton Black" panose="00000A00000000000000" pitchFamily="2" charset="0"/>
              </a:rPr>
              <a:t> </a:t>
            </a:r>
            <a:r>
              <a:rPr lang="en-US" sz="1800" dirty="0" err="1" smtClean="0">
                <a:solidFill>
                  <a:srgbClr val="002060"/>
                </a:solidFill>
                <a:latin typeface="#9Slide03 IcielPanton Black" panose="00000A00000000000000" pitchFamily="2" charset="0"/>
              </a:rPr>
              <a:t>liệu</a:t>
            </a:r>
            <a:endParaRPr lang="en-US" sz="1800" dirty="0">
              <a:solidFill>
                <a:srgbClr val="002060"/>
              </a:solidFill>
              <a:latin typeface="#9Slide03 IcielPanton Black" panose="00000A00000000000000" pitchFamily="2" charset="0"/>
            </a:endParaRPr>
          </a:p>
        </p:txBody>
      </p:sp>
      <p:sp>
        <p:nvSpPr>
          <p:cNvPr id="23" name="Rounded Rectangle 22"/>
          <p:cNvSpPr/>
          <p:nvPr/>
        </p:nvSpPr>
        <p:spPr>
          <a:xfrm>
            <a:off x="4906204" y="3605029"/>
            <a:ext cx="1529117" cy="677086"/>
          </a:xfrm>
          <a:prstGeom prst="roundRect">
            <a:avLst/>
          </a:prstGeom>
          <a:solidFill>
            <a:srgbClr val="FF8C71"/>
          </a:solidFill>
          <a:ln w="19050">
            <a:solidFill>
              <a:srgbClr val="FF5A3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smtClean="0">
                <a:solidFill>
                  <a:srgbClr val="002060"/>
                </a:solidFill>
                <a:latin typeface="#9Slide03 IcielPanton Black" panose="00000A00000000000000" pitchFamily="2" charset="0"/>
              </a:rPr>
              <a:t>L</a:t>
            </a:r>
            <a:r>
              <a:rPr lang="vi-VN" sz="1800" dirty="0" smtClean="0">
                <a:solidFill>
                  <a:srgbClr val="002060"/>
                </a:solidFill>
                <a:latin typeface="#9Slide03 IcielPanton Black" panose="00000A00000000000000" pitchFamily="2" charset="0"/>
              </a:rPr>
              <a:t>ươ</a:t>
            </a:r>
            <a:r>
              <a:rPr lang="en-US" sz="1800" dirty="0" err="1" smtClean="0">
                <a:solidFill>
                  <a:srgbClr val="002060"/>
                </a:solidFill>
                <a:latin typeface="#9Slide03 IcielPanton Black" panose="00000A00000000000000" pitchFamily="2" charset="0"/>
              </a:rPr>
              <a:t>ng</a:t>
            </a:r>
            <a:r>
              <a:rPr lang="en-US" sz="1800" dirty="0" smtClean="0">
                <a:solidFill>
                  <a:srgbClr val="002060"/>
                </a:solidFill>
                <a:latin typeface="#9Slide03 IcielPanton Black" panose="00000A00000000000000" pitchFamily="2" charset="0"/>
              </a:rPr>
              <a:t> </a:t>
            </a:r>
            <a:r>
              <a:rPr lang="en-US" sz="1800" dirty="0" err="1" smtClean="0">
                <a:solidFill>
                  <a:srgbClr val="002060"/>
                </a:solidFill>
                <a:latin typeface="#9Slide03 IcielPanton Black" panose="00000A00000000000000" pitchFamily="2" charset="0"/>
              </a:rPr>
              <a:t>thực</a:t>
            </a:r>
            <a:r>
              <a:rPr lang="en-US" sz="1800" dirty="0" smtClean="0">
                <a:solidFill>
                  <a:srgbClr val="002060"/>
                </a:solidFill>
                <a:latin typeface="#9Slide03 IcielPanton Black" panose="00000A00000000000000" pitchFamily="2" charset="0"/>
              </a:rPr>
              <a:t> </a:t>
            </a:r>
            <a:r>
              <a:rPr lang="en-US" sz="1800" dirty="0" err="1" smtClean="0">
                <a:solidFill>
                  <a:srgbClr val="002060"/>
                </a:solidFill>
                <a:latin typeface="#9Slide03 IcielPanton Black" panose="00000A00000000000000" pitchFamily="2" charset="0"/>
              </a:rPr>
              <a:t>thực</a:t>
            </a:r>
            <a:r>
              <a:rPr lang="en-US" sz="1800" dirty="0" smtClean="0">
                <a:solidFill>
                  <a:srgbClr val="002060"/>
                </a:solidFill>
                <a:latin typeface="#9Slide03 IcielPanton Black" panose="00000A00000000000000" pitchFamily="2" charset="0"/>
              </a:rPr>
              <a:t> </a:t>
            </a:r>
            <a:r>
              <a:rPr lang="en-US" sz="1800" dirty="0" err="1" smtClean="0">
                <a:solidFill>
                  <a:srgbClr val="002060"/>
                </a:solidFill>
                <a:latin typeface="#9Slide03 IcielPanton Black" panose="00000A00000000000000" pitchFamily="2" charset="0"/>
              </a:rPr>
              <a:t>phẩm</a:t>
            </a:r>
            <a:endParaRPr lang="en-US" sz="1800" dirty="0">
              <a:solidFill>
                <a:srgbClr val="002060"/>
              </a:solidFill>
              <a:latin typeface="#9Slide03 IcielPanton Black" panose="00000A00000000000000" pitchFamily="2" charset="0"/>
            </a:endParaRPr>
          </a:p>
        </p:txBody>
      </p:sp>
      <p:cxnSp>
        <p:nvCxnSpPr>
          <p:cNvPr id="24" name="Curved Connector 23"/>
          <p:cNvCxnSpPr>
            <a:stCxn id="19" idx="0"/>
            <a:endCxn id="20" idx="3"/>
          </p:cNvCxnSpPr>
          <p:nvPr/>
        </p:nvCxnSpPr>
        <p:spPr>
          <a:xfrm rot="16200000" flipV="1">
            <a:off x="4054409" y="1934915"/>
            <a:ext cx="700711" cy="334472"/>
          </a:xfrm>
          <a:prstGeom prst="curvedConnector2">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25" name="Curved Connector 24"/>
          <p:cNvCxnSpPr>
            <a:stCxn id="19" idx="0"/>
            <a:endCxn id="21" idx="1"/>
          </p:cNvCxnSpPr>
          <p:nvPr/>
        </p:nvCxnSpPr>
        <p:spPr>
          <a:xfrm rot="5400000" flipH="1" flipV="1">
            <a:off x="4548401" y="1841713"/>
            <a:ext cx="634393" cy="587194"/>
          </a:xfrm>
          <a:prstGeom prst="curvedConnector2">
            <a:avLst/>
          </a:prstGeom>
          <a:ln>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26" name="Curved Connector 25"/>
          <p:cNvCxnSpPr>
            <a:stCxn id="19" idx="2"/>
            <a:endCxn id="23" idx="1"/>
          </p:cNvCxnSpPr>
          <p:nvPr/>
        </p:nvCxnSpPr>
        <p:spPr>
          <a:xfrm rot="16200000" flipH="1">
            <a:off x="4431663" y="3469031"/>
            <a:ext cx="614878" cy="334204"/>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Curved Connector 26"/>
          <p:cNvCxnSpPr>
            <a:stCxn id="19" idx="2"/>
            <a:endCxn id="22" idx="3"/>
          </p:cNvCxnSpPr>
          <p:nvPr/>
        </p:nvCxnSpPr>
        <p:spPr>
          <a:xfrm rot="5400000">
            <a:off x="4115386" y="3512232"/>
            <a:ext cx="640153" cy="27307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3779" y="844419"/>
            <a:ext cx="2405262" cy="4176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err="1" smtClean="0">
                <a:solidFill>
                  <a:srgbClr val="002060"/>
                </a:solidFill>
                <a:latin typeface="#9Slide03 Arima Madurai Black" panose="00000A00000000000000" pitchFamily="2" charset="0"/>
                <a:cs typeface="#9Slide03 Arima Madurai Black" panose="00000A00000000000000" pitchFamily="2" charset="0"/>
              </a:rPr>
              <a:t>Một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số</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vật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thông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a:solidFill>
                  <a:srgbClr val="002060"/>
                </a:solidFill>
                <a:latin typeface="#9Slide03 Arima Madurai Black" panose="00000A00000000000000" pitchFamily="2" charset="0"/>
                <a:cs typeface="#9Slide03 Arima Madurai Black" panose="00000A00000000000000" pitchFamily="2" charset="0"/>
              </a:rPr>
              <a:t>dụng</a:t>
            </a:r>
            <a:endParaRPr lang="en-US" sz="11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29" name="Rectangle 28"/>
          <p:cNvSpPr/>
          <p:nvPr/>
        </p:nvSpPr>
        <p:spPr>
          <a:xfrm>
            <a:off x="83779" y="1455044"/>
            <a:ext cx="2411796" cy="6000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err="1" smtClean="0">
                <a:solidFill>
                  <a:srgbClr val="002060"/>
                </a:solidFill>
                <a:latin typeface="#9Slide03 Arima Madurai Black" panose="00000A00000000000000" pitchFamily="2" charset="0"/>
                <a:cs typeface="#9Slide03 Arima Madurai Black" panose="00000A00000000000000" pitchFamily="2" charset="0"/>
              </a:rPr>
              <a:t>Một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số</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tính</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chất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và</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ứng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dụng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của</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vật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a:solidFill>
                  <a:srgbClr val="002060"/>
                </a:solidFill>
                <a:latin typeface="#9Slide03 Arima Madurai Black" panose="00000A00000000000000" pitchFamily="2" charset="0"/>
                <a:cs typeface="#9Slide03 Arima Madurai Black" panose="00000A00000000000000" pitchFamily="2" charset="0"/>
              </a:rPr>
              <a:t>liệu</a:t>
            </a:r>
            <a:endParaRPr lang="en-US" sz="11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0" name="Rectangle 29"/>
          <p:cNvSpPr/>
          <p:nvPr/>
        </p:nvSpPr>
        <p:spPr>
          <a:xfrm>
            <a:off x="83779" y="2141094"/>
            <a:ext cx="2411797" cy="6112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Sử</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dụng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vật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1100" dirty="0" smtClean="0">
                <a:solidFill>
                  <a:srgbClr val="002060"/>
                </a:solidFill>
                <a:latin typeface="#9Slide03 Arima Madurai Black" panose="00000A00000000000000" pitchFamily="2" charset="0"/>
                <a:cs typeface="#9Slide03 Arima Madurai Black" panose="00000A00000000000000" pitchFamily="2" charset="0"/>
              </a:rPr>
              <a:t> </a:t>
            </a:r>
            <a:r>
              <a:rPr lang="en-US" sz="1100" dirty="0">
                <a:solidFill>
                  <a:srgbClr val="002060"/>
                </a:solidFill>
                <a:latin typeface="#9Slide03 Arima Madurai Black" panose="00000A00000000000000" pitchFamily="2" charset="0"/>
                <a:cs typeface="#9Slide03 Arima Madurai Black" panose="00000A00000000000000" pitchFamily="2" charset="0"/>
              </a:rPr>
              <a:t>an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toàn</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hiệu</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quả</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và</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đảm</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bảo</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phát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triển</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bền</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a:solidFill>
                  <a:srgbClr val="002060"/>
                </a:solidFill>
                <a:latin typeface="#9Slide03 Arima Madurai Black" panose="00000A00000000000000" pitchFamily="2" charset="0"/>
                <a:cs typeface="#9Slide03 Arima Madurai Black" panose="00000A00000000000000" pitchFamily="2" charset="0"/>
              </a:rPr>
              <a:t>vững</a:t>
            </a:r>
            <a:endParaRPr lang="en-US" sz="11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1" name="Rectangle 30"/>
          <p:cNvSpPr/>
          <p:nvPr/>
        </p:nvSpPr>
        <p:spPr>
          <a:xfrm>
            <a:off x="6927738" y="887239"/>
            <a:ext cx="2161742" cy="464031"/>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err="1" smtClean="0">
                <a:solidFill>
                  <a:srgbClr val="002060"/>
                </a:solidFill>
                <a:latin typeface="#9Slide03 Arima Madurai Black" panose="00000A00000000000000" pitchFamily="2" charset="0"/>
                <a:cs typeface="#9Slide03 Arima Madurai Black" panose="00000A00000000000000" pitchFamily="2" charset="0"/>
              </a:rPr>
              <a:t>Một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số</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nguyên</a:t>
            </a:r>
            <a:r>
              <a:rPr lang="en-US" sz="1100" dirty="0" smtClean="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thông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a:solidFill>
                  <a:srgbClr val="002060"/>
                </a:solidFill>
                <a:latin typeface="#9Slide03 Arima Madurai Black" panose="00000A00000000000000" pitchFamily="2" charset="0"/>
                <a:cs typeface="#9Slide03 Arima Madurai Black" panose="00000A00000000000000" pitchFamily="2" charset="0"/>
              </a:rPr>
              <a:t>dụng</a:t>
            </a:r>
            <a:endParaRPr lang="en-US" sz="11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2" name="Rectangle 31"/>
          <p:cNvSpPr/>
          <p:nvPr/>
        </p:nvSpPr>
        <p:spPr>
          <a:xfrm>
            <a:off x="6896018" y="1559789"/>
            <a:ext cx="2161742" cy="543383"/>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err="1" smtClean="0">
                <a:solidFill>
                  <a:srgbClr val="002060"/>
                </a:solidFill>
                <a:latin typeface="#9Slide03 Arima Madurai Black" panose="00000A00000000000000" pitchFamily="2" charset="0"/>
                <a:cs typeface="#9Slide03 Arima Madurai Black" panose="00000A00000000000000" pitchFamily="2" charset="0"/>
              </a:rPr>
              <a:t>Một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số</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tính</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chất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và</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ứng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dụng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của</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nguyên</a:t>
            </a:r>
            <a:r>
              <a:rPr lang="en-US" sz="1100" dirty="0" smtClean="0">
                <a:solidFill>
                  <a:srgbClr val="002060"/>
                </a:solidFill>
                <a:latin typeface="#9Slide03 Arima Madurai Black" panose="00000A00000000000000" pitchFamily="2" charset="0"/>
                <a:cs typeface="#9Slide03 Arima Madurai Black" panose="00000A00000000000000" pitchFamily="2" charset="0"/>
              </a:rPr>
              <a:t> </a:t>
            </a:r>
            <a:r>
              <a:rPr lang="en-US" sz="1100" dirty="0" err="1">
                <a:solidFill>
                  <a:srgbClr val="002060"/>
                </a:solidFill>
                <a:latin typeface="#9Slide03 Arima Madurai Black" panose="00000A00000000000000" pitchFamily="2" charset="0"/>
                <a:cs typeface="#9Slide03 Arima Madurai Black" panose="00000A00000000000000" pitchFamily="2" charset="0"/>
              </a:rPr>
              <a:t>liệu</a:t>
            </a:r>
            <a:endParaRPr lang="en-US" sz="11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3" name="Rectangle 32"/>
          <p:cNvSpPr/>
          <p:nvPr/>
        </p:nvSpPr>
        <p:spPr>
          <a:xfrm>
            <a:off x="6918537" y="2214388"/>
            <a:ext cx="2139223" cy="627319"/>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Sử</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dụng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nguyên</a:t>
            </a:r>
            <a:r>
              <a:rPr lang="en-US" sz="1100" dirty="0" smtClean="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1100" dirty="0" smtClean="0">
                <a:solidFill>
                  <a:srgbClr val="002060"/>
                </a:solidFill>
                <a:latin typeface="#9Slide03 Arima Madurai Black" panose="00000A00000000000000" pitchFamily="2" charset="0"/>
                <a:cs typeface="#9Slide03 Arima Madurai Black" panose="00000A00000000000000" pitchFamily="2" charset="0"/>
              </a:rPr>
              <a:t> </a:t>
            </a:r>
            <a:r>
              <a:rPr lang="en-US" sz="1100" dirty="0">
                <a:solidFill>
                  <a:srgbClr val="002060"/>
                </a:solidFill>
                <a:latin typeface="#9Slide03 Arima Madurai Black" panose="00000A00000000000000" pitchFamily="2" charset="0"/>
                <a:cs typeface="#9Slide03 Arima Madurai Black" panose="00000A00000000000000" pitchFamily="2" charset="0"/>
              </a:rPr>
              <a:t>an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toàn</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hiệu</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quả</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và</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đảm</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bảo</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phát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triển</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bền</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a:solidFill>
                  <a:srgbClr val="002060"/>
                </a:solidFill>
                <a:latin typeface="#9Slide03 Arima Madurai Black" panose="00000A00000000000000" pitchFamily="2" charset="0"/>
                <a:cs typeface="#9Slide03 Arima Madurai Black" panose="00000A00000000000000" pitchFamily="2" charset="0"/>
              </a:rPr>
              <a:t>vững</a:t>
            </a:r>
            <a:endParaRPr lang="en-US" sz="11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4" name="Rectangle 33"/>
          <p:cNvSpPr/>
          <p:nvPr/>
        </p:nvSpPr>
        <p:spPr>
          <a:xfrm>
            <a:off x="85378" y="3076687"/>
            <a:ext cx="2403663" cy="489766"/>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err="1" smtClean="0">
                <a:solidFill>
                  <a:srgbClr val="002060"/>
                </a:solidFill>
                <a:latin typeface="#9Slide03 Arima Madurai Black" panose="00000A00000000000000" pitchFamily="2" charset="0"/>
                <a:cs typeface="#9Slide03 Arima Madurai Black" panose="00000A00000000000000" pitchFamily="2" charset="0"/>
              </a:rPr>
              <a:t>Một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số</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nhiên</a:t>
            </a:r>
            <a:r>
              <a:rPr lang="en-US" sz="1100" dirty="0" smtClean="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thông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a:solidFill>
                  <a:srgbClr val="002060"/>
                </a:solidFill>
                <a:latin typeface="#9Slide03 Arima Madurai Black" panose="00000A00000000000000" pitchFamily="2" charset="0"/>
                <a:cs typeface="#9Slide03 Arima Madurai Black" panose="00000A00000000000000" pitchFamily="2" charset="0"/>
              </a:rPr>
              <a:t>dụng</a:t>
            </a:r>
            <a:endParaRPr lang="en-US" sz="11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5" name="Rectangle 34"/>
          <p:cNvSpPr/>
          <p:nvPr/>
        </p:nvSpPr>
        <p:spPr>
          <a:xfrm>
            <a:off x="73891" y="3715969"/>
            <a:ext cx="2421684" cy="561623"/>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err="1" smtClean="0">
                <a:solidFill>
                  <a:srgbClr val="002060"/>
                </a:solidFill>
                <a:latin typeface="#9Slide03 Arima Madurai Black" panose="00000A00000000000000" pitchFamily="2" charset="0"/>
                <a:cs typeface="#9Slide03 Arima Madurai Black" panose="00000A00000000000000" pitchFamily="2" charset="0"/>
              </a:rPr>
              <a:t>Một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số</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tính</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chất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và</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ứng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dụng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của</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nhiên</a:t>
            </a:r>
            <a:r>
              <a:rPr lang="en-US" sz="1100" dirty="0" smtClean="0">
                <a:solidFill>
                  <a:srgbClr val="002060"/>
                </a:solidFill>
                <a:latin typeface="#9Slide03 Arima Madurai Black" panose="00000A00000000000000" pitchFamily="2" charset="0"/>
                <a:cs typeface="#9Slide03 Arima Madurai Black" panose="00000A00000000000000" pitchFamily="2" charset="0"/>
              </a:rPr>
              <a:t> </a:t>
            </a:r>
            <a:r>
              <a:rPr lang="en-US" sz="1100" dirty="0" err="1">
                <a:solidFill>
                  <a:srgbClr val="002060"/>
                </a:solidFill>
                <a:latin typeface="#9Slide03 Arima Madurai Black" panose="00000A00000000000000" pitchFamily="2" charset="0"/>
                <a:cs typeface="#9Slide03 Arima Madurai Black" panose="00000A00000000000000" pitchFamily="2" charset="0"/>
              </a:rPr>
              <a:t>liệu</a:t>
            </a:r>
            <a:endParaRPr lang="en-US" sz="11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6" name="Rectangle 35"/>
          <p:cNvSpPr/>
          <p:nvPr/>
        </p:nvSpPr>
        <p:spPr>
          <a:xfrm>
            <a:off x="66853" y="4413271"/>
            <a:ext cx="2428721" cy="583016"/>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Sử</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dụng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nhiên</a:t>
            </a:r>
            <a:r>
              <a:rPr lang="en-US" sz="1100" dirty="0" smtClean="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đảm</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bảo</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sự</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phát</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triển</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bền</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vứng</a:t>
            </a:r>
            <a:r>
              <a:rPr lang="en-US" sz="1100" dirty="0" smtClean="0">
                <a:solidFill>
                  <a:srgbClr val="002060"/>
                </a:solidFill>
                <a:latin typeface="#9Slide03 Arima Madurai Black" panose="00000A00000000000000" pitchFamily="2" charset="0"/>
                <a:cs typeface="#9Slide03 Arima Madurai Black" panose="00000A00000000000000" pitchFamily="2" charset="0"/>
              </a:rPr>
              <a:t>, an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ninh</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năng</a:t>
            </a:r>
            <a:r>
              <a:rPr lang="en-US" sz="1100" dirty="0" smtClean="0">
                <a:solidFill>
                  <a:srgbClr val="002060"/>
                </a:solidFill>
                <a:latin typeface="#9Slide03 Arima Madurai Black" panose="00000A00000000000000" pitchFamily="2" charset="0"/>
                <a:cs typeface="#9Slide03 Arima Madurai Black" panose="00000A00000000000000" pitchFamily="2" charset="0"/>
              </a:rPr>
              <a:t> l</a:t>
            </a:r>
            <a:r>
              <a:rPr lang="vi-VN" sz="1100" dirty="0">
                <a:solidFill>
                  <a:srgbClr val="002060"/>
                </a:solidFill>
                <a:latin typeface="#9Slide03 Arima Madurai Black" panose="00000A00000000000000" pitchFamily="2" charset="0"/>
                <a:cs typeface="#9Slide03 Arima Madurai Black" panose="00000A00000000000000" pitchFamily="2" charset="0"/>
              </a:rPr>
              <a:t>ượng</a:t>
            </a:r>
            <a:endParaRPr lang="en-US" sz="11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7" name="Rectangle 36"/>
          <p:cNvSpPr/>
          <p:nvPr/>
        </p:nvSpPr>
        <p:spPr>
          <a:xfrm>
            <a:off x="6927738" y="3110283"/>
            <a:ext cx="2130022" cy="494746"/>
          </a:xfrm>
          <a:prstGeom prst="rect">
            <a:avLst/>
          </a:prstGeom>
          <a:ln>
            <a:solidFill>
              <a:srgbClr val="FF775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err="1" smtClean="0">
                <a:solidFill>
                  <a:srgbClr val="002060"/>
                </a:solidFill>
                <a:latin typeface="#9Slide03 Arima Madurai Black" panose="00000A00000000000000" pitchFamily="2" charset="0"/>
                <a:cs typeface="#9Slide03 Arima Madurai Black" panose="00000A00000000000000" pitchFamily="2" charset="0"/>
              </a:rPr>
              <a:t>Một</a:t>
            </a:r>
            <a:r>
              <a:rPr lang="en-US" sz="1100" dirty="0" smtClean="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số</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smtClean="0">
                <a:solidFill>
                  <a:srgbClr val="002060"/>
                </a:solidFill>
                <a:latin typeface="#9Slide03 Arima Madurai Black" panose="00000A00000000000000" pitchFamily="2" charset="0"/>
                <a:cs typeface="#9Slide03 Arima Madurai Black" panose="00000A00000000000000" pitchFamily="2" charset="0"/>
              </a:rPr>
              <a:t>l</a:t>
            </a:r>
            <a:r>
              <a:rPr lang="vi-VN" sz="1100" dirty="0" smtClean="0">
                <a:solidFill>
                  <a:srgbClr val="002060"/>
                </a:solidFill>
                <a:latin typeface="#9Slide03 Arima Madurai Black" panose="00000A00000000000000" pitchFamily="2" charset="0"/>
                <a:cs typeface="#9Slide03 Arima Madurai Black" panose="00000A00000000000000" pitchFamily="2" charset="0"/>
              </a:rPr>
              <a:t>ươ</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ng</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thực</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phổ</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a:solidFill>
                  <a:srgbClr val="002060"/>
                </a:solidFill>
                <a:latin typeface="#9Slide03 Arima Madurai Black" panose="00000A00000000000000" pitchFamily="2" charset="0"/>
                <a:cs typeface="#9Slide03 Arima Madurai Black" panose="00000A00000000000000" pitchFamily="2" charset="0"/>
              </a:rPr>
              <a:t>biến</a:t>
            </a:r>
            <a:endParaRPr lang="en-US" sz="11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8" name="Rectangle 37"/>
          <p:cNvSpPr/>
          <p:nvPr/>
        </p:nvSpPr>
        <p:spPr>
          <a:xfrm>
            <a:off x="6896018" y="4177016"/>
            <a:ext cx="2161742" cy="527763"/>
          </a:xfrm>
          <a:prstGeom prst="rect">
            <a:avLst/>
          </a:prstGeom>
          <a:ln>
            <a:solidFill>
              <a:srgbClr val="FF775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err="1" smtClean="0">
                <a:solidFill>
                  <a:srgbClr val="002060"/>
                </a:solidFill>
                <a:latin typeface="#9Slide03 Arima Madurai Black" panose="00000A00000000000000" pitchFamily="2" charset="0"/>
                <a:cs typeface="#9Slide03 Arima Madurai Black" panose="00000A00000000000000" pitchFamily="2" charset="0"/>
              </a:rPr>
              <a:t>Một</a:t>
            </a:r>
            <a:r>
              <a:rPr lang="en-US" sz="1100" dirty="0" smtClean="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số</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thực</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phẩm</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smtClean="0">
                <a:solidFill>
                  <a:srgbClr val="002060"/>
                </a:solidFill>
                <a:latin typeface="#9Slide03 Arima Madurai Black" panose="00000A00000000000000" pitchFamily="2" charset="0"/>
                <a:cs typeface="#9Slide03 Arima Madurai Black" panose="00000A00000000000000" pitchFamily="2" charset="0"/>
              </a:rPr>
              <a:t>phổ</a:t>
            </a:r>
            <a:r>
              <a:rPr lang="en-US" sz="1100" dirty="0">
                <a:solidFill>
                  <a:srgbClr val="002060"/>
                </a:solidFill>
                <a:latin typeface="#9Slide03 Arima Madurai Black" panose="00000A00000000000000" pitchFamily="2" charset="0"/>
                <a:cs typeface="#9Slide03 Arima Madurai Black" panose="00000A00000000000000" pitchFamily="2" charset="0"/>
              </a:rPr>
              <a:t> </a:t>
            </a:r>
            <a:r>
              <a:rPr lang="en-US" sz="1100" dirty="0" err="1">
                <a:solidFill>
                  <a:srgbClr val="002060"/>
                </a:solidFill>
                <a:latin typeface="#9Slide03 Arima Madurai Black" panose="00000A00000000000000" pitchFamily="2" charset="0"/>
                <a:cs typeface="#9Slide03 Arima Madurai Black" panose="00000A00000000000000" pitchFamily="2" charset="0"/>
              </a:rPr>
              <a:t>biến</a:t>
            </a:r>
            <a:endParaRPr lang="en-US" sz="1100" dirty="0">
              <a:solidFill>
                <a:srgbClr val="002060"/>
              </a:solidFill>
              <a:latin typeface="#9Slide03 Arima Madurai Black" panose="00000A00000000000000" pitchFamily="2" charset="0"/>
              <a:cs typeface="#9Slide03 Arima Madurai Black" panose="00000A00000000000000" pitchFamily="2" charset="0"/>
            </a:endParaRPr>
          </a:p>
        </p:txBody>
      </p:sp>
      <p:cxnSp>
        <p:nvCxnSpPr>
          <p:cNvPr id="39" name="Elbow Connector 38"/>
          <p:cNvCxnSpPr>
            <a:stCxn id="20" idx="1"/>
            <a:endCxn id="28" idx="3"/>
          </p:cNvCxnSpPr>
          <p:nvPr/>
        </p:nvCxnSpPr>
        <p:spPr>
          <a:xfrm rot="10800000">
            <a:off x="2489041" y="1053225"/>
            <a:ext cx="445720" cy="698570"/>
          </a:xfrm>
          <a:prstGeom prst="bentConnector3">
            <a:avLst>
              <a:gd name="adj1" fmla="val 50000"/>
            </a:avLst>
          </a:prstGeom>
          <a:ln w="19050">
            <a:solidFill>
              <a:srgbClr val="007E39"/>
            </a:solidFill>
            <a:tailEnd type="triangle"/>
          </a:ln>
        </p:spPr>
        <p:style>
          <a:lnRef idx="1">
            <a:schemeClr val="accent2"/>
          </a:lnRef>
          <a:fillRef idx="0">
            <a:schemeClr val="accent2"/>
          </a:fillRef>
          <a:effectRef idx="0">
            <a:schemeClr val="accent2"/>
          </a:effectRef>
          <a:fontRef idx="minor">
            <a:schemeClr val="tx1"/>
          </a:fontRef>
        </p:style>
      </p:cxnSp>
      <p:cxnSp>
        <p:nvCxnSpPr>
          <p:cNvPr id="40" name="Elbow Connector 39"/>
          <p:cNvCxnSpPr>
            <a:stCxn id="20" idx="1"/>
            <a:endCxn id="30" idx="3"/>
          </p:cNvCxnSpPr>
          <p:nvPr/>
        </p:nvCxnSpPr>
        <p:spPr>
          <a:xfrm rot="10800000" flipV="1">
            <a:off x="2495577" y="1751795"/>
            <a:ext cx="439185" cy="694948"/>
          </a:xfrm>
          <a:prstGeom prst="bentConnector3">
            <a:avLst>
              <a:gd name="adj1" fmla="val 50000"/>
            </a:avLst>
          </a:prstGeom>
          <a:ln w="19050">
            <a:solidFill>
              <a:srgbClr val="007E39"/>
            </a:solidFill>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a:stCxn id="20" idx="1"/>
            <a:endCxn id="29" idx="3"/>
          </p:cNvCxnSpPr>
          <p:nvPr/>
        </p:nvCxnSpPr>
        <p:spPr>
          <a:xfrm flipH="1">
            <a:off x="2495575" y="1751795"/>
            <a:ext cx="439186" cy="3272"/>
          </a:xfrm>
          <a:prstGeom prst="straightConnector1">
            <a:avLst/>
          </a:prstGeom>
          <a:ln w="19050">
            <a:solidFill>
              <a:srgbClr val="007E39"/>
            </a:solidFill>
            <a:tailEnd type="triangle"/>
          </a:ln>
        </p:spPr>
        <p:style>
          <a:lnRef idx="1">
            <a:schemeClr val="accent2"/>
          </a:lnRef>
          <a:fillRef idx="0">
            <a:schemeClr val="accent2"/>
          </a:fillRef>
          <a:effectRef idx="0">
            <a:schemeClr val="accent2"/>
          </a:effectRef>
          <a:fontRef idx="minor">
            <a:schemeClr val="tx1"/>
          </a:fontRef>
        </p:style>
      </p:cxnSp>
      <p:cxnSp>
        <p:nvCxnSpPr>
          <p:cNvPr id="42" name="Elbow Connector 41"/>
          <p:cNvCxnSpPr>
            <a:stCxn id="21" idx="3"/>
            <a:endCxn id="31" idx="1"/>
          </p:cNvCxnSpPr>
          <p:nvPr/>
        </p:nvCxnSpPr>
        <p:spPr>
          <a:xfrm flipV="1">
            <a:off x="6440614" y="1119255"/>
            <a:ext cx="487124" cy="698858"/>
          </a:xfrm>
          <a:prstGeom prst="bentConnector3">
            <a:avLst/>
          </a:prstGeom>
          <a:ln w="1905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Elbow Connector 42"/>
          <p:cNvCxnSpPr>
            <a:stCxn id="21" idx="3"/>
            <a:endCxn id="33" idx="1"/>
          </p:cNvCxnSpPr>
          <p:nvPr/>
        </p:nvCxnSpPr>
        <p:spPr>
          <a:xfrm>
            <a:off x="6440614" y="1818113"/>
            <a:ext cx="477923" cy="709935"/>
          </a:xfrm>
          <a:prstGeom prst="bentConnector3">
            <a:avLst/>
          </a:prstGeom>
          <a:ln w="1905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p:cNvCxnSpPr>
            <a:stCxn id="21" idx="3"/>
            <a:endCxn id="32" idx="1"/>
          </p:cNvCxnSpPr>
          <p:nvPr/>
        </p:nvCxnSpPr>
        <p:spPr>
          <a:xfrm>
            <a:off x="6440614" y="1818113"/>
            <a:ext cx="455404" cy="13368"/>
          </a:xfrm>
          <a:prstGeom prst="straightConnector1">
            <a:avLst/>
          </a:prstGeom>
          <a:ln w="1905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45" name="Elbow Connector 44"/>
          <p:cNvCxnSpPr>
            <a:stCxn id="22" idx="1"/>
            <a:endCxn id="34" idx="3"/>
          </p:cNvCxnSpPr>
          <p:nvPr/>
        </p:nvCxnSpPr>
        <p:spPr>
          <a:xfrm rot="10800000">
            <a:off x="2489041" y="3321571"/>
            <a:ext cx="435426" cy="647277"/>
          </a:xfrm>
          <a:prstGeom prst="bentConnector3">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46" name="Elbow Connector 45"/>
          <p:cNvCxnSpPr>
            <a:stCxn id="22" idx="1"/>
            <a:endCxn id="36" idx="3"/>
          </p:cNvCxnSpPr>
          <p:nvPr/>
        </p:nvCxnSpPr>
        <p:spPr>
          <a:xfrm rot="10800000" flipV="1">
            <a:off x="2495575" y="3968847"/>
            <a:ext cx="428893" cy="735932"/>
          </a:xfrm>
          <a:prstGeom prst="bentConnector3">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a:stCxn id="22" idx="1"/>
            <a:endCxn id="35" idx="3"/>
          </p:cNvCxnSpPr>
          <p:nvPr/>
        </p:nvCxnSpPr>
        <p:spPr>
          <a:xfrm flipH="1">
            <a:off x="2495575" y="3968847"/>
            <a:ext cx="428892" cy="27934"/>
          </a:xfrm>
          <a:prstGeom prst="straightConnector1">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48" name="Elbow Connector 47"/>
          <p:cNvCxnSpPr>
            <a:stCxn id="23" idx="3"/>
            <a:endCxn id="37" idx="1"/>
          </p:cNvCxnSpPr>
          <p:nvPr/>
        </p:nvCxnSpPr>
        <p:spPr>
          <a:xfrm flipV="1">
            <a:off x="6435321" y="3357656"/>
            <a:ext cx="492417" cy="585916"/>
          </a:xfrm>
          <a:prstGeom prst="bentConnector3">
            <a:avLst/>
          </a:prstGeom>
          <a:ln w="19050">
            <a:solidFill>
              <a:srgbClr val="FF5A33"/>
            </a:solidFill>
            <a:tailEnd type="triangle"/>
          </a:ln>
        </p:spPr>
        <p:style>
          <a:lnRef idx="1">
            <a:schemeClr val="accent2"/>
          </a:lnRef>
          <a:fillRef idx="0">
            <a:schemeClr val="accent2"/>
          </a:fillRef>
          <a:effectRef idx="0">
            <a:schemeClr val="accent2"/>
          </a:effectRef>
          <a:fontRef idx="minor">
            <a:schemeClr val="tx1"/>
          </a:fontRef>
        </p:style>
      </p:cxnSp>
      <p:cxnSp>
        <p:nvCxnSpPr>
          <p:cNvPr id="49" name="Elbow Connector 48"/>
          <p:cNvCxnSpPr>
            <a:stCxn id="23" idx="3"/>
            <a:endCxn id="38" idx="1"/>
          </p:cNvCxnSpPr>
          <p:nvPr/>
        </p:nvCxnSpPr>
        <p:spPr>
          <a:xfrm>
            <a:off x="6435321" y="3943572"/>
            <a:ext cx="460697" cy="497326"/>
          </a:xfrm>
          <a:prstGeom prst="bentConnector3">
            <a:avLst/>
          </a:prstGeom>
          <a:ln w="19050">
            <a:solidFill>
              <a:srgbClr val="FF5A33"/>
            </a:solidFill>
            <a:tailEnd type="triangle"/>
          </a:ln>
        </p:spPr>
        <p:style>
          <a:lnRef idx="1">
            <a:schemeClr val="accent2"/>
          </a:lnRef>
          <a:fillRef idx="0">
            <a:schemeClr val="accent2"/>
          </a:fillRef>
          <a:effectRef idx="0">
            <a:schemeClr val="accent2"/>
          </a:effectRef>
          <a:fontRef idx="minor">
            <a:schemeClr val="tx1"/>
          </a:fontRef>
        </p:style>
      </p:cxnSp>
      <p:sp>
        <p:nvSpPr>
          <p:cNvPr id="1735" name="TextBox 1734"/>
          <p:cNvSpPr txBox="1"/>
          <p:nvPr/>
        </p:nvSpPr>
        <p:spPr>
          <a:xfrm>
            <a:off x="3434091" y="31197"/>
            <a:ext cx="2610021" cy="1077218"/>
          </a:xfrm>
          <a:prstGeom prst="rect">
            <a:avLst/>
          </a:prstGeom>
          <a:noFill/>
        </p:spPr>
        <p:txBody>
          <a:bodyPr wrap="square" rtlCol="0">
            <a:spAutoFit/>
          </a:bodyPr>
          <a:lstStyle/>
          <a:p>
            <a:pPr algn="ctr"/>
            <a:r>
              <a:rPr lang="en-US" sz="3200" dirty="0">
                <a:solidFill>
                  <a:srgbClr val="002060"/>
                </a:solidFill>
                <a:latin typeface="#9Slide03 IcielPanton Black" panose="00000A00000000000000" pitchFamily="2" charset="0"/>
              </a:rPr>
              <a:t>ÔN TẬP CHỦ </a:t>
            </a:r>
            <a:r>
              <a:rPr lang="en-US" sz="3200" dirty="0" smtClean="0">
                <a:solidFill>
                  <a:srgbClr val="002060"/>
                </a:solidFill>
                <a:latin typeface="#9Slide03 IcielPanton Black" panose="00000A00000000000000" pitchFamily="2" charset="0"/>
              </a:rPr>
              <a:t>ĐỀ 4</a:t>
            </a:r>
            <a:endParaRPr lang="en-US" sz="3200" dirty="0">
              <a:solidFill>
                <a:srgbClr val="002060"/>
              </a:solidFill>
              <a:latin typeface="#9Slide03 IcielPanton Black" panose="00000A00000000000000" pitchFamily="2" charset="0"/>
            </a:endParaRPr>
          </a:p>
        </p:txBody>
      </p:sp>
    </p:spTree>
    <p:extLst>
      <p:ext uri="{BB962C8B-B14F-4D97-AF65-F5344CB8AC3E}">
        <p14:creationId xmlns:p14="http://schemas.microsoft.com/office/powerpoint/2010/main" val="3127922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4" name="TextBox 3"/>
          <p:cNvSpPr txBox="1"/>
          <p:nvPr/>
        </p:nvSpPr>
        <p:spPr>
          <a:xfrm>
            <a:off x="1969477" y="1034981"/>
            <a:ext cx="5205046" cy="3631763"/>
          </a:xfrm>
          <a:prstGeom prst="rect">
            <a:avLst/>
          </a:prstGeom>
          <a:noFill/>
        </p:spPr>
        <p:txBody>
          <a:bodyPr wrap="square" rtlCol="0">
            <a:spAutoFit/>
          </a:bodyPr>
          <a:lstStyle/>
          <a:p>
            <a:pPr algn="ctr"/>
            <a:r>
              <a:rPr lang="en-US" sz="11500" dirty="0">
                <a:solidFill>
                  <a:srgbClr val="002060"/>
                </a:solidFill>
                <a:latin typeface="#9Slide07 SVNBrandon Printed Sh" panose="02000000000000000000" pitchFamily="2" charset="0"/>
              </a:rPr>
              <a:t>LUYỆN </a:t>
            </a:r>
            <a:r>
              <a:rPr lang="en-US" sz="11500" dirty="0" smtClean="0">
                <a:solidFill>
                  <a:srgbClr val="002060"/>
                </a:solidFill>
                <a:latin typeface="#9Slide07 SVNBrandon Printed Sh" panose="02000000000000000000" pitchFamily="2" charset="0"/>
              </a:rPr>
              <a:t>TẬP</a:t>
            </a:r>
            <a:endParaRPr lang="en-US" sz="11500" dirty="0">
              <a:solidFill>
                <a:srgbClr val="002060"/>
              </a:solidFill>
              <a:latin typeface="#9Slide07 SVNBrandon Printed Sh" panose="02000000000000000000"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Học Sinh, Sinh Viên Clipart, Học Tập, đọc Hiểu miễn phí tải tập  tin PNG PSDComment và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167" r="90000"/>
                    </a14:imgEffect>
                  </a14:imgLayer>
                </a14:imgProps>
              </a:ext>
              <a:ext uri="{28A0092B-C50C-407E-A947-70E740481C1C}">
                <a14:useLocalDpi xmlns:a14="http://schemas.microsoft.com/office/drawing/2010/main" val="0"/>
              </a:ext>
            </a:extLst>
          </a:blip>
          <a:srcRect/>
          <a:stretch>
            <a:fillRect/>
          </a:stretch>
        </p:blipFill>
        <p:spPr bwMode="auto">
          <a:xfrm>
            <a:off x="-229929" y="1044494"/>
            <a:ext cx="4878129" cy="4878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18656" y="0"/>
            <a:ext cx="5159829" cy="2123658"/>
          </a:xfrm>
          <a:prstGeom prst="rect">
            <a:avLst/>
          </a:prstGeom>
          <a:solidFill>
            <a:schemeClr val="bg1"/>
          </a:solidFill>
        </p:spPr>
        <p:txBody>
          <a:bodyPr wrap="square" rtlCol="0">
            <a:spAutoFit/>
          </a:bodyPr>
          <a:lstStyle/>
          <a:p>
            <a:pPr algn="ctr"/>
            <a:r>
              <a:rPr lang="en-US" sz="6600" dirty="0">
                <a:solidFill>
                  <a:srgbClr val="002060"/>
                </a:solidFill>
                <a:latin typeface="#9Slide07 SVNBrandon Printed Sh" panose="02000000000000000000" pitchFamily="2" charset="0"/>
              </a:rPr>
              <a:t>ĐÔI BẠN </a:t>
            </a:r>
            <a:endParaRPr lang="en-US" sz="6600" dirty="0" smtClean="0">
              <a:solidFill>
                <a:srgbClr val="002060"/>
              </a:solidFill>
              <a:latin typeface="#9Slide07 SVNBrandon Printed Sh" panose="02000000000000000000" pitchFamily="2" charset="0"/>
            </a:endParaRPr>
          </a:p>
          <a:p>
            <a:pPr algn="ctr"/>
            <a:r>
              <a:rPr lang="en-US" sz="6600" dirty="0" smtClean="0">
                <a:solidFill>
                  <a:srgbClr val="002060"/>
                </a:solidFill>
                <a:latin typeface="#9Slide07 SVNBrandon Printed Sh" panose="02000000000000000000" pitchFamily="2" charset="0"/>
              </a:rPr>
              <a:t>CÙNG </a:t>
            </a:r>
            <a:r>
              <a:rPr lang="en-US" sz="6600" dirty="0">
                <a:solidFill>
                  <a:srgbClr val="002060"/>
                </a:solidFill>
                <a:latin typeface="#9Slide07 SVNBrandon Printed Sh" panose="02000000000000000000" pitchFamily="2" charset="0"/>
              </a:rPr>
              <a:t>TIẾN</a:t>
            </a:r>
          </a:p>
        </p:txBody>
      </p:sp>
      <p:sp>
        <p:nvSpPr>
          <p:cNvPr id="4" name="Rounded Rectangle 3"/>
          <p:cNvSpPr/>
          <p:nvPr/>
        </p:nvSpPr>
        <p:spPr>
          <a:xfrm>
            <a:off x="4572000" y="2302458"/>
            <a:ext cx="4430486" cy="2362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rgbClr val="002060"/>
                </a:solidFill>
                <a:latin typeface="#9Slide03 Arima Madurai Black" panose="00000A00000000000000" pitchFamily="2" charset="0"/>
                <a:cs typeface="#9Slide03 Arima Madurai Black" panose="00000A00000000000000" pitchFamily="2" charset="0"/>
              </a:rPr>
              <a:t>Tiến</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hành</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thảo</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luận</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a:solidFill>
                  <a:srgbClr val="002060"/>
                </a:solidFill>
                <a:latin typeface="#9Slide03 Arima Madurai Black" panose="00000A00000000000000" pitchFamily="2" charset="0"/>
                <a:cs typeface="#9Slide03 Arima Madurai Black" panose="00000A00000000000000" pitchFamily="2" charset="0"/>
              </a:rPr>
              <a:t>nhóm</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đôi</a:t>
            </a:r>
            <a:r>
              <a:rPr lang="en-US" sz="1800" dirty="0">
                <a:solidFill>
                  <a:srgbClr val="002060"/>
                </a:solidFill>
                <a:latin typeface="#9Slide03 Arima Madurai Black" panose="00000A00000000000000" pitchFamily="2" charset="0"/>
                <a:cs typeface="#9Slide03 Arima Madurai Black" panose="00000A00000000000000" pitchFamily="2" charset="0"/>
              </a:rPr>
              <a:t> ( 2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bạn</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cùng</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bàn</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về</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các</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câu</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hỏi</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mà</a:t>
            </a:r>
            <a:r>
              <a:rPr lang="en-US" sz="1800" dirty="0">
                <a:solidFill>
                  <a:srgbClr val="002060"/>
                </a:solidFill>
                <a:latin typeface="#9Slide03 Arima Madurai Black" panose="00000A00000000000000" pitchFamily="2" charset="0"/>
                <a:cs typeface="#9Slide03 Arima Madurai Black" panose="00000A00000000000000" pitchFamily="2" charset="0"/>
              </a:rPr>
              <a:t> GV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đặt</a:t>
            </a:r>
            <a:r>
              <a:rPr lang="en-US" sz="1800" dirty="0" smtClean="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ra.</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Mỗi</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câu</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hỏi</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có</a:t>
            </a:r>
            <a:r>
              <a:rPr lang="en-US" sz="1800" dirty="0" smtClean="0">
                <a:solidFill>
                  <a:srgbClr val="002060"/>
                </a:solidFill>
                <a:latin typeface="#9Slide03 Arima Madurai Black" panose="00000A00000000000000" pitchFamily="2" charset="0"/>
                <a:cs typeface="#9Slide03 Arima Madurai Black" panose="00000A00000000000000" pitchFamily="2" charset="0"/>
              </a:rPr>
              <a:t> 30s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suy</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nghĩ</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hết</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thời</a:t>
            </a:r>
            <a:r>
              <a:rPr lang="en-US" sz="1800" dirty="0" smtClean="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gian</a:t>
            </a:r>
            <a:r>
              <a:rPr lang="en-US" sz="1800" dirty="0" smtClean="0">
                <a:solidFill>
                  <a:srgbClr val="002060"/>
                </a:solidFill>
                <a:latin typeface="#9Slide03 Arima Madurai Black" panose="00000A00000000000000" pitchFamily="2" charset="0"/>
                <a:cs typeface="#9Slide03 Arima Madurai Black" panose="00000A00000000000000" pitchFamily="2" charset="0"/>
              </a:rPr>
              <a:t>, </a:t>
            </a:r>
            <a:r>
              <a:rPr lang="en-US" sz="1800" dirty="0">
                <a:solidFill>
                  <a:srgbClr val="002060"/>
                </a:solidFill>
                <a:latin typeface="#9Slide03 Arima Madurai Black" panose="00000A00000000000000" pitchFamily="2" charset="0"/>
                <a:cs typeface="#9Slide03 Arima Madurai Black" panose="00000A00000000000000" pitchFamily="2" charset="0"/>
              </a:rPr>
              <a:t>GV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yêu</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cầu</a:t>
            </a:r>
            <a:r>
              <a:rPr lang="en-US" sz="1800" dirty="0" smtClean="0">
                <a:solidFill>
                  <a:srgbClr val="002060"/>
                </a:solidFill>
                <a:latin typeface="#9Slide03 Arima Madurai Black" panose="00000A00000000000000" pitchFamily="2" charset="0"/>
                <a:cs typeface="#9Slide03 Arima Madurai Black" panose="00000A00000000000000" pitchFamily="2" charset="0"/>
              </a:rPr>
              <a:t> 1 </a:t>
            </a:r>
            <a:r>
              <a:rPr lang="en-US" sz="1800" dirty="0">
                <a:solidFill>
                  <a:srgbClr val="002060"/>
                </a:solidFill>
                <a:latin typeface="#9Slide03 Arima Madurai Black" panose="00000A00000000000000" pitchFamily="2" charset="0"/>
                <a:cs typeface="#9Slide03 Arima Madurai Black" panose="00000A00000000000000" pitchFamily="2" charset="0"/>
              </a:rPr>
              <a:t>HS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trả</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a:solidFill>
                  <a:srgbClr val="002060"/>
                </a:solidFill>
                <a:latin typeface="#9Slide03 Arima Madurai Black" panose="00000A00000000000000" pitchFamily="2" charset="0"/>
                <a:cs typeface="#9Slide03 Arima Madurai Black" panose="00000A00000000000000" pitchFamily="2" charset="0"/>
              </a:rPr>
              <a:t>lời</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đáp</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án</a:t>
            </a:r>
            <a:r>
              <a:rPr lang="en-US" sz="1800" dirty="0">
                <a:solidFill>
                  <a:srgbClr val="002060"/>
                </a:solidFill>
                <a:latin typeface="#9Slide03 Arima Madurai Black" panose="00000A00000000000000" pitchFamily="2" charset="0"/>
                <a:cs typeface="#9Slide03 Arima Madurai Black" panose="00000A00000000000000" pitchFamily="2" charset="0"/>
              </a:rPr>
              <a:t>, HS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còn</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lại</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sẽ</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a:solidFill>
                  <a:srgbClr val="002060"/>
                </a:solidFill>
                <a:latin typeface="#9Slide03 Arima Madurai Black" panose="00000A00000000000000" pitchFamily="2" charset="0"/>
                <a:cs typeface="#9Slide03 Arima Madurai Black" panose="00000A00000000000000" pitchFamily="2" charset="0"/>
              </a:rPr>
              <a:t>phải</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giải</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thích</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a:solidFill>
                  <a:srgbClr val="002060"/>
                </a:solidFill>
                <a:latin typeface="#9Slide03 Arima Madurai Black" panose="00000A00000000000000" pitchFamily="2" charset="0"/>
                <a:cs typeface="#9Slide03 Arima Madurai Black" panose="00000A00000000000000" pitchFamily="2" charset="0"/>
              </a:rPr>
              <a:t>đáp</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án</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Nếu</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cả</a:t>
            </a:r>
            <a:r>
              <a:rPr lang="en-US" sz="1800" dirty="0">
                <a:solidFill>
                  <a:srgbClr val="002060"/>
                </a:solidFill>
                <a:latin typeface="#9Slide03 Arima Madurai Black" panose="00000A00000000000000" pitchFamily="2" charset="0"/>
                <a:cs typeface="#9Slide03 Arima Madurai Black" panose="00000A00000000000000" pitchFamily="2" charset="0"/>
              </a:rPr>
              <a:t> 2 HS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trả</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lời</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chính</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xác</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sẽ</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nhận</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smtClean="0">
                <a:solidFill>
                  <a:srgbClr val="002060"/>
                </a:solidFill>
                <a:latin typeface="#9Slide03 Arima Madurai Black" panose="00000A00000000000000" pitchFamily="2" charset="0"/>
                <a:cs typeface="#9Slide03 Arima Madurai Black" panose="00000A00000000000000" pitchFamily="2" charset="0"/>
              </a:rPr>
              <a:t>đ</a:t>
            </a:r>
            <a:r>
              <a:rPr lang="vi-VN" sz="1800" dirty="0" smtClean="0">
                <a:solidFill>
                  <a:srgbClr val="002060"/>
                </a:solidFill>
                <a:latin typeface="#9Slide03 Arima Madurai Black" panose="00000A00000000000000" pitchFamily="2" charset="0"/>
                <a:cs typeface="#9Slide03 Arima Madurai Black" panose="00000A00000000000000" pitchFamily="2" charset="0"/>
              </a:rPr>
              <a:t>ượ</a:t>
            </a:r>
            <a:r>
              <a:rPr lang="en-US" sz="1800" dirty="0">
                <a:solidFill>
                  <a:srgbClr val="002060"/>
                </a:solidFill>
                <a:latin typeface="#9Slide03 Arima Madurai Black" panose="00000A00000000000000" pitchFamily="2" charset="0"/>
                <a:cs typeface="#9Slide03 Arima Madurai Black" panose="00000A00000000000000" pitchFamily="2" charset="0"/>
              </a:rPr>
              <a:t>c 1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điểm</a:t>
            </a:r>
            <a:r>
              <a:rPr lang="en-US" sz="1800" dirty="0">
                <a:solidFill>
                  <a:srgbClr val="002060"/>
                </a:solidFill>
                <a:latin typeface="#9Slide03 Arima Madurai Black" panose="00000A00000000000000" pitchFamily="2" charset="0"/>
                <a:cs typeface="#9Slide03 Arima Madurai Black" panose="00000A00000000000000" pitchFamily="2" charset="0"/>
              </a:rPr>
              <a:t> “+”,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nếu</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trả</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lời</a:t>
            </a:r>
            <a:r>
              <a:rPr lang="en-US" sz="1800" dirty="0" smtClean="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sai</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sẽ</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phải</a:t>
            </a:r>
            <a:r>
              <a:rPr lang="en-US" sz="1800" dirty="0">
                <a:solidFill>
                  <a:srgbClr val="002060"/>
                </a:solidFill>
                <a:latin typeface="#9Slide03 Arima Madurai Black" panose="00000A00000000000000" pitchFamily="2" charset="0"/>
                <a:cs typeface="#9Slide03 Arima Madurai Black" panose="00000A00000000000000" pitchFamily="2" charset="0"/>
              </a:rPr>
              <a:t>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nhận</a:t>
            </a:r>
            <a:r>
              <a:rPr lang="en-US" sz="1800" dirty="0">
                <a:solidFill>
                  <a:srgbClr val="002060"/>
                </a:solidFill>
                <a:latin typeface="#9Slide03 Arima Madurai Black" panose="00000A00000000000000" pitchFamily="2" charset="0"/>
                <a:cs typeface="#9Slide03 Arima Madurai Black" panose="00000A00000000000000" pitchFamily="2" charset="0"/>
              </a:rPr>
              <a:t> 1 </a:t>
            </a:r>
            <a:r>
              <a:rPr lang="en-US" sz="1800" dirty="0" err="1" smtClean="0">
                <a:solidFill>
                  <a:srgbClr val="002060"/>
                </a:solidFill>
                <a:latin typeface="#9Slide03 Arima Madurai Black" panose="00000A00000000000000" pitchFamily="2" charset="0"/>
                <a:cs typeface="#9Slide03 Arima Madurai Black" panose="00000A00000000000000" pitchFamily="2" charset="0"/>
              </a:rPr>
              <a:t>điểm</a:t>
            </a:r>
            <a:r>
              <a:rPr lang="en-US" sz="1800" dirty="0" smtClean="0">
                <a:solidFill>
                  <a:srgbClr val="002060"/>
                </a:solidFill>
                <a:latin typeface="#9Slide03 Arima Madurai Black" panose="00000A00000000000000" pitchFamily="2" charset="0"/>
                <a:cs typeface="#9Slide03 Arima Madurai Black" panose="00000A00000000000000" pitchFamily="2" charset="0"/>
              </a:rPr>
              <a:t> “-”.</a:t>
            </a:r>
            <a:endParaRPr lang="en-US" sz="1800" dirty="0">
              <a:solidFill>
                <a:srgbClr val="00206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892929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30" name="Rounded Rectangle 29"/>
          <p:cNvSpPr/>
          <p:nvPr/>
        </p:nvSpPr>
        <p:spPr>
          <a:xfrm>
            <a:off x="906895" y="1015190"/>
            <a:ext cx="7516669" cy="857153"/>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dirty="0" err="1" smtClean="0">
                <a:solidFill>
                  <a:srgbClr val="002060"/>
                </a:solidFill>
                <a:latin typeface="#9Slide03 Arima Madurai" panose="00000500000000000000" pitchFamily="2" charset="0"/>
                <a:cs typeface="#9Slide03 Arima Madurai" panose="00000500000000000000" pitchFamily="2" charset="0"/>
              </a:rPr>
              <a:t>Cây</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trồng</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nào</a:t>
            </a:r>
            <a:r>
              <a:rPr lang="en-US" sz="2200" dirty="0" smtClean="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sau</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đây</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không</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smtClean="0">
                <a:solidFill>
                  <a:srgbClr val="002060"/>
                </a:solidFill>
                <a:latin typeface="#9Slide03 Arima Madurai" panose="00000500000000000000" pitchFamily="2" charset="0"/>
                <a:cs typeface="#9Slide03 Arima Madurai" panose="00000500000000000000" pitchFamily="2" charset="0"/>
              </a:rPr>
              <a:t>đ</a:t>
            </a:r>
            <a:r>
              <a:rPr lang="vi-VN" sz="2200" dirty="0" smtClean="0">
                <a:solidFill>
                  <a:srgbClr val="002060"/>
                </a:solidFill>
                <a:latin typeface="#9Slide03 Arima Madurai" panose="00000500000000000000" pitchFamily="2" charset="0"/>
                <a:cs typeface="#9Slide03 Arima Madurai" panose="00000500000000000000" pitchFamily="2" charset="0"/>
              </a:rPr>
              <a:t>ượ</a:t>
            </a:r>
            <a:r>
              <a:rPr lang="en-US" sz="2200" dirty="0" smtClean="0">
                <a:solidFill>
                  <a:srgbClr val="002060"/>
                </a:solidFill>
                <a:latin typeface="#9Slide03 Arima Madurai" panose="00000500000000000000" pitchFamily="2" charset="0"/>
                <a:cs typeface="#9Slide03 Arima Madurai" panose="00000500000000000000" pitchFamily="2" charset="0"/>
              </a:rPr>
              <a:t>c </a:t>
            </a:r>
            <a:r>
              <a:rPr lang="en-US" sz="2200" dirty="0" err="1" smtClean="0">
                <a:solidFill>
                  <a:srgbClr val="002060"/>
                </a:solidFill>
                <a:latin typeface="#9Slide03 Arima Madurai" panose="00000500000000000000" pitchFamily="2" charset="0"/>
                <a:cs typeface="#9Slide03 Arima Madurai" panose="00000500000000000000" pitchFamily="2" charset="0"/>
              </a:rPr>
              <a:t>xem</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là</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cây</a:t>
            </a:r>
            <a:r>
              <a:rPr lang="en-US" sz="2200" dirty="0" smtClean="0">
                <a:solidFill>
                  <a:srgbClr val="002060"/>
                </a:solidFill>
                <a:latin typeface="#9Slide03 Arima Madurai" panose="00000500000000000000" pitchFamily="2" charset="0"/>
                <a:cs typeface="#9Slide03 Arima Madurai" panose="00000500000000000000" pitchFamily="2" charset="0"/>
              </a:rPr>
              <a:t> l</a:t>
            </a:r>
            <a:r>
              <a:rPr lang="vi-VN" sz="2200" dirty="0" smtClean="0">
                <a:solidFill>
                  <a:srgbClr val="002060"/>
                </a:solidFill>
                <a:latin typeface="#9Slide03 Arima Madurai" panose="00000500000000000000" pitchFamily="2" charset="0"/>
                <a:cs typeface="#9Slide03 Arima Madurai" panose="00000500000000000000" pitchFamily="2" charset="0"/>
              </a:rPr>
              <a:t>ươ</a:t>
            </a:r>
            <a:r>
              <a:rPr lang="en-US" sz="2200" dirty="0" err="1" smtClean="0">
                <a:solidFill>
                  <a:srgbClr val="002060"/>
                </a:solidFill>
                <a:latin typeface="#9Slide03 Arima Madurai" panose="00000500000000000000" pitchFamily="2" charset="0"/>
                <a:cs typeface="#9Slide03 Arima Madurai" panose="00000500000000000000" pitchFamily="2" charset="0"/>
              </a:rPr>
              <a:t>ng</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thực</a:t>
            </a:r>
            <a:endParaRPr lang="en-US" sz="2200" dirty="0">
              <a:solidFill>
                <a:srgbClr val="002060"/>
              </a:solidFill>
              <a:latin typeface="#9Slide03 Arima Madurai" panose="00000500000000000000" pitchFamily="2" charset="0"/>
              <a:cs typeface="#9Slide03 Arima Madurai" panose="00000500000000000000" pitchFamily="2" charset="0"/>
            </a:endParaRPr>
          </a:p>
        </p:txBody>
      </p:sp>
      <p:sp>
        <p:nvSpPr>
          <p:cNvPr id="31" name="Up Ribbon 30"/>
          <p:cNvSpPr/>
          <p:nvPr/>
        </p:nvSpPr>
        <p:spPr>
          <a:xfrm>
            <a:off x="3403960" y="114645"/>
            <a:ext cx="2336079" cy="720436"/>
          </a:xfrm>
          <a:prstGeom prst="ribbon2">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solidFill>
                  <a:srgbClr val="002060"/>
                </a:solidFill>
                <a:latin typeface="#9Slide03 AllRoundGothic" panose="020B0703020202020104" pitchFamily="34" charset="0"/>
              </a:rPr>
              <a:t>Câu</a:t>
            </a:r>
            <a:r>
              <a:rPr lang="en-US" sz="2800" dirty="0" smtClean="0">
                <a:solidFill>
                  <a:srgbClr val="002060"/>
                </a:solidFill>
                <a:latin typeface="#9Slide03 AllRoundGothic" panose="020B0703020202020104" pitchFamily="34" charset="0"/>
              </a:rPr>
              <a:t> 1</a:t>
            </a:r>
            <a:endParaRPr lang="en-US" sz="2800" dirty="0">
              <a:solidFill>
                <a:srgbClr val="002060"/>
              </a:solidFill>
              <a:latin typeface="#9Slide03 AllRoundGothic" panose="020B0703020202020104" pitchFamily="34" charset="0"/>
            </a:endParaRPr>
          </a:p>
        </p:txBody>
      </p:sp>
      <p:sp>
        <p:nvSpPr>
          <p:cNvPr id="10" name="TextBox 9"/>
          <p:cNvSpPr txBox="1"/>
          <p:nvPr/>
        </p:nvSpPr>
        <p:spPr>
          <a:xfrm>
            <a:off x="1173480" y="1981200"/>
            <a:ext cx="670560" cy="430887"/>
          </a:xfrm>
          <a:prstGeom prst="rect">
            <a:avLst/>
          </a:prstGeom>
          <a:noFill/>
        </p:spPr>
        <p:txBody>
          <a:bodyPr wrap="square" rtlCol="0">
            <a:spAutoFit/>
          </a:bodyPr>
          <a:lstStyle/>
          <a:p>
            <a:r>
              <a:rPr lang="en-US" sz="2200" dirty="0" smtClean="0">
                <a:solidFill>
                  <a:srgbClr val="002060"/>
                </a:solidFill>
                <a:latin typeface="#9Slide03 IcielPanton Black" panose="00000A00000000000000" pitchFamily="2" charset="0"/>
              </a:rPr>
              <a:t>A.</a:t>
            </a:r>
            <a:endParaRPr lang="en-US" sz="2200" dirty="0">
              <a:solidFill>
                <a:srgbClr val="002060"/>
              </a:solidFill>
              <a:latin typeface="#9Slide03 IcielPanton Black" panose="00000A00000000000000" pitchFamily="2" charset="0"/>
            </a:endParaRPr>
          </a:p>
        </p:txBody>
      </p:sp>
      <p:sp>
        <p:nvSpPr>
          <p:cNvPr id="33" name="TextBox 32"/>
          <p:cNvSpPr txBox="1"/>
          <p:nvPr/>
        </p:nvSpPr>
        <p:spPr>
          <a:xfrm>
            <a:off x="1173480" y="2696936"/>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C</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4" name="TextBox 33"/>
          <p:cNvSpPr txBox="1"/>
          <p:nvPr/>
        </p:nvSpPr>
        <p:spPr>
          <a:xfrm>
            <a:off x="4887686" y="1975533"/>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B</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5" name="TextBox 34"/>
          <p:cNvSpPr txBox="1"/>
          <p:nvPr/>
        </p:nvSpPr>
        <p:spPr>
          <a:xfrm>
            <a:off x="4865915" y="2696936"/>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D</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11" name="TextBox 10"/>
          <p:cNvSpPr txBox="1"/>
          <p:nvPr/>
        </p:nvSpPr>
        <p:spPr>
          <a:xfrm>
            <a:off x="1676400" y="1987544"/>
            <a:ext cx="134112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Lúa</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gạo</a:t>
            </a:r>
            <a:r>
              <a:rPr lang="en-US" sz="2200" dirty="0" smtClean="0">
                <a:solidFill>
                  <a:srgbClr val="002060"/>
                </a:solidFill>
                <a:latin typeface="#9Slide03 Arima Madurai Black" panose="00000A00000000000000" pitchFamily="2" charset="0"/>
                <a:cs typeface="#9Slide03 Arima Madurai Black" panose="00000A00000000000000" pitchFamily="2" charset="0"/>
              </a:rPr>
              <a:t>.</a:t>
            </a:r>
            <a:endParaRPr lang="en-US" sz="2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7" name="TextBox 36"/>
          <p:cNvSpPr txBox="1"/>
          <p:nvPr/>
        </p:nvSpPr>
        <p:spPr>
          <a:xfrm>
            <a:off x="5384075" y="1988221"/>
            <a:ext cx="1341120" cy="430887"/>
          </a:xfrm>
          <a:prstGeom prst="rect">
            <a:avLst/>
          </a:prstGeom>
          <a:noFill/>
        </p:spPr>
        <p:txBody>
          <a:bodyPr wrap="square" rtlCol="0">
            <a:spAutoFit/>
          </a:bodyPr>
          <a:lstStyle/>
          <a:p>
            <a:r>
              <a:rPr lang="en-US" sz="2200" dirty="0" err="1">
                <a:solidFill>
                  <a:srgbClr val="002060"/>
                </a:solidFill>
                <a:latin typeface="#9Slide03 Arima Madurai Black" panose="00000A00000000000000" pitchFamily="2" charset="0"/>
                <a:cs typeface="#9Slide03 Arima Madurai Black" panose="00000A00000000000000" pitchFamily="2" charset="0"/>
              </a:rPr>
              <a:t>Ngô</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8" name="TextBox 37"/>
          <p:cNvSpPr txBox="1"/>
          <p:nvPr/>
        </p:nvSpPr>
        <p:spPr>
          <a:xfrm>
            <a:off x="1691640" y="2703280"/>
            <a:ext cx="1341120" cy="430887"/>
          </a:xfrm>
          <a:prstGeom prst="rect">
            <a:avLst/>
          </a:prstGeom>
          <a:noFill/>
        </p:spPr>
        <p:txBody>
          <a:bodyPr wrap="square" rtlCol="0">
            <a:spAutoFit/>
          </a:bodyPr>
          <a:lstStyle/>
          <a:p>
            <a:r>
              <a:rPr lang="en-US" sz="2200" dirty="0" err="1">
                <a:solidFill>
                  <a:srgbClr val="002060"/>
                </a:solidFill>
                <a:latin typeface="#9Slide03 Arima Madurai Black" panose="00000A00000000000000" pitchFamily="2" charset="0"/>
                <a:cs typeface="#9Slide03 Arima Madurai Black" panose="00000A00000000000000" pitchFamily="2" charset="0"/>
              </a:rPr>
              <a:t>Mía</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9" name="TextBox 38"/>
          <p:cNvSpPr txBox="1"/>
          <p:nvPr/>
        </p:nvSpPr>
        <p:spPr>
          <a:xfrm>
            <a:off x="5384075" y="2696935"/>
            <a:ext cx="134112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Lúa</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mì</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426115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30" name="Rounded Rectangle 29"/>
          <p:cNvSpPr/>
          <p:nvPr/>
        </p:nvSpPr>
        <p:spPr>
          <a:xfrm>
            <a:off x="906895" y="1015190"/>
            <a:ext cx="7516669" cy="713433"/>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dirty="0" err="1" smtClean="0">
                <a:solidFill>
                  <a:srgbClr val="002060"/>
                </a:solidFill>
                <a:latin typeface="#9Slide03 Arima Madurai" panose="00000500000000000000" pitchFamily="2" charset="0"/>
                <a:cs typeface="#9Slide03 Arima Madurai" panose="00000500000000000000" pitchFamily="2" charset="0"/>
              </a:rPr>
              <a:t>Loại</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nguyên</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liệu</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a:solidFill>
                  <a:srgbClr val="002060"/>
                </a:solidFill>
                <a:latin typeface="#9Slide03 Arima Madurai" panose="00000500000000000000" pitchFamily="2" charset="0"/>
                <a:cs typeface="#9Slide03 Arima Madurai" panose="00000500000000000000" pitchFamily="2" charset="0"/>
              </a:rPr>
              <a:t>nào</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sau</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đây</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không</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thể</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tái</a:t>
            </a:r>
            <a:r>
              <a:rPr lang="en-US" sz="2200" dirty="0" smtClean="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sinh</a:t>
            </a:r>
            <a:endParaRPr lang="en-US" sz="2200" dirty="0">
              <a:solidFill>
                <a:srgbClr val="002060"/>
              </a:solidFill>
              <a:latin typeface="#9Slide03 Arima Madurai" panose="00000500000000000000" pitchFamily="2" charset="0"/>
              <a:cs typeface="#9Slide03 Arima Madurai" panose="00000500000000000000" pitchFamily="2" charset="0"/>
            </a:endParaRPr>
          </a:p>
        </p:txBody>
      </p:sp>
      <p:sp>
        <p:nvSpPr>
          <p:cNvPr id="31" name="Up Ribbon 30"/>
          <p:cNvSpPr/>
          <p:nvPr/>
        </p:nvSpPr>
        <p:spPr>
          <a:xfrm>
            <a:off x="3403960" y="114645"/>
            <a:ext cx="2336079" cy="720436"/>
          </a:xfrm>
          <a:prstGeom prst="ribbon2">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solidFill>
                  <a:srgbClr val="002060"/>
                </a:solidFill>
                <a:latin typeface="#9Slide03 AllRoundGothic" panose="020B0703020202020104" pitchFamily="34" charset="0"/>
              </a:rPr>
              <a:t>Câu</a:t>
            </a:r>
            <a:r>
              <a:rPr lang="en-US" sz="2800" dirty="0" smtClean="0">
                <a:solidFill>
                  <a:srgbClr val="002060"/>
                </a:solidFill>
                <a:latin typeface="#9Slide03 AllRoundGothic" panose="020B0703020202020104" pitchFamily="34" charset="0"/>
              </a:rPr>
              <a:t> 2</a:t>
            </a:r>
            <a:endParaRPr lang="en-US" sz="2800" dirty="0">
              <a:solidFill>
                <a:srgbClr val="002060"/>
              </a:solidFill>
              <a:latin typeface="#9Slide03 AllRoundGothic" panose="020B0703020202020104" pitchFamily="34" charset="0"/>
            </a:endParaRPr>
          </a:p>
        </p:txBody>
      </p:sp>
      <p:sp>
        <p:nvSpPr>
          <p:cNvPr id="10" name="TextBox 9"/>
          <p:cNvSpPr txBox="1"/>
          <p:nvPr/>
        </p:nvSpPr>
        <p:spPr>
          <a:xfrm>
            <a:off x="1173480" y="1908732"/>
            <a:ext cx="670560" cy="430887"/>
          </a:xfrm>
          <a:prstGeom prst="rect">
            <a:avLst/>
          </a:prstGeom>
          <a:noFill/>
        </p:spPr>
        <p:txBody>
          <a:bodyPr wrap="square" rtlCol="0">
            <a:spAutoFit/>
          </a:bodyPr>
          <a:lstStyle/>
          <a:p>
            <a:r>
              <a:rPr lang="en-US" sz="2200" dirty="0" smtClean="0">
                <a:solidFill>
                  <a:srgbClr val="002060"/>
                </a:solidFill>
                <a:latin typeface="#9Slide03 IcielPanton Black" panose="00000A00000000000000" pitchFamily="2" charset="0"/>
              </a:rPr>
              <a:t>A.</a:t>
            </a:r>
            <a:endParaRPr lang="en-US" sz="2200" dirty="0">
              <a:solidFill>
                <a:srgbClr val="002060"/>
              </a:solidFill>
              <a:latin typeface="#9Slide03 IcielPanton Black" panose="00000A00000000000000" pitchFamily="2" charset="0"/>
            </a:endParaRPr>
          </a:p>
        </p:txBody>
      </p:sp>
      <p:sp>
        <p:nvSpPr>
          <p:cNvPr id="33" name="TextBox 32"/>
          <p:cNvSpPr txBox="1"/>
          <p:nvPr/>
        </p:nvSpPr>
        <p:spPr>
          <a:xfrm>
            <a:off x="1173480" y="2598578"/>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C</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4" name="TextBox 33"/>
          <p:cNvSpPr txBox="1"/>
          <p:nvPr/>
        </p:nvSpPr>
        <p:spPr>
          <a:xfrm>
            <a:off x="4734199" y="1942490"/>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B</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5" name="TextBox 34"/>
          <p:cNvSpPr txBox="1"/>
          <p:nvPr/>
        </p:nvSpPr>
        <p:spPr>
          <a:xfrm>
            <a:off x="4653257" y="2598578"/>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D</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11" name="TextBox 10"/>
          <p:cNvSpPr txBox="1"/>
          <p:nvPr/>
        </p:nvSpPr>
        <p:spPr>
          <a:xfrm>
            <a:off x="1656806" y="1948157"/>
            <a:ext cx="1341120" cy="430887"/>
          </a:xfrm>
          <a:prstGeom prst="rect">
            <a:avLst/>
          </a:prstGeom>
          <a:noFill/>
        </p:spPr>
        <p:txBody>
          <a:bodyPr wrap="square" rtlCol="0">
            <a:spAutoFit/>
          </a:bodyPr>
          <a:lstStyle/>
          <a:p>
            <a:r>
              <a:rPr lang="en-US" sz="2200" dirty="0" err="1">
                <a:solidFill>
                  <a:srgbClr val="002060"/>
                </a:solidFill>
                <a:latin typeface="#9Slide03 Arima Madurai Black" panose="00000A00000000000000" pitchFamily="2" charset="0"/>
                <a:cs typeface="#9Slide03 Arima Madurai Black" panose="00000A00000000000000" pitchFamily="2" charset="0"/>
              </a:rPr>
              <a:t>Gỗ</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7" name="TextBox 36"/>
          <p:cNvSpPr txBox="1"/>
          <p:nvPr/>
        </p:nvSpPr>
        <p:spPr>
          <a:xfrm>
            <a:off x="5217525" y="1942489"/>
            <a:ext cx="134112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Bông</a:t>
            </a:r>
            <a:r>
              <a:rPr lang="en-US" sz="2200" dirty="0" smtClean="0">
                <a:solidFill>
                  <a:srgbClr val="002060"/>
                </a:solidFill>
                <a:latin typeface="#9Slide03 Arima Madurai Black" panose="00000A00000000000000" pitchFamily="2" charset="0"/>
                <a:cs typeface="#9Slide03 Arima Madurai Black" panose="00000A00000000000000" pitchFamily="2" charset="0"/>
              </a:rPr>
              <a:t>.</a:t>
            </a:r>
            <a:endParaRPr lang="en-US" sz="2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8" name="TextBox 37"/>
          <p:cNvSpPr txBox="1"/>
          <p:nvPr/>
        </p:nvSpPr>
        <p:spPr>
          <a:xfrm>
            <a:off x="1693817" y="2598578"/>
            <a:ext cx="134112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Dầu</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thô</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9" name="TextBox 38"/>
          <p:cNvSpPr txBox="1"/>
          <p:nvPr/>
        </p:nvSpPr>
        <p:spPr>
          <a:xfrm>
            <a:off x="5212084" y="2598578"/>
            <a:ext cx="2057784"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Nông</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sản</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2649114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30" name="Rounded Rectangle 29"/>
          <p:cNvSpPr/>
          <p:nvPr/>
        </p:nvSpPr>
        <p:spPr>
          <a:xfrm>
            <a:off x="906895" y="1015190"/>
            <a:ext cx="7516669" cy="713433"/>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dirty="0" err="1" smtClean="0">
                <a:solidFill>
                  <a:srgbClr val="002060"/>
                </a:solidFill>
                <a:latin typeface="#9Slide03 Arima Madurai" panose="00000500000000000000" pitchFamily="2" charset="0"/>
                <a:cs typeface="#9Slide03 Arima Madurai" panose="00000500000000000000" pitchFamily="2" charset="0"/>
              </a:rPr>
              <a:t>Mô</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hình</a:t>
            </a:r>
            <a:r>
              <a:rPr lang="en-US" sz="2200" dirty="0">
                <a:solidFill>
                  <a:srgbClr val="002060"/>
                </a:solidFill>
                <a:latin typeface="#9Slide03 Arima Madurai" panose="00000500000000000000" pitchFamily="2" charset="0"/>
                <a:cs typeface="#9Slide03 Arima Madurai" panose="00000500000000000000" pitchFamily="2" charset="0"/>
              </a:rPr>
              <a:t> 3R </a:t>
            </a:r>
            <a:r>
              <a:rPr lang="en-US" sz="2200" dirty="0" err="1" smtClean="0">
                <a:solidFill>
                  <a:srgbClr val="002060"/>
                </a:solidFill>
                <a:latin typeface="#9Slide03 Arima Madurai" panose="00000500000000000000" pitchFamily="2" charset="0"/>
                <a:cs typeface="#9Slide03 Arima Madurai" panose="00000500000000000000" pitchFamily="2" charset="0"/>
              </a:rPr>
              <a:t>có</a:t>
            </a:r>
            <a:r>
              <a:rPr lang="en-US" sz="2200" dirty="0">
                <a:solidFill>
                  <a:srgbClr val="002060"/>
                </a:solidFill>
                <a:latin typeface="#9Slide03 Arima Madurai" panose="00000500000000000000" pitchFamily="2" charset="0"/>
                <a:cs typeface="#9Slide03 Arima Madurai" panose="00000500000000000000" pitchFamily="2" charset="0"/>
              </a:rPr>
              <a:t> ý </a:t>
            </a:r>
            <a:r>
              <a:rPr lang="en-US" sz="2200" dirty="0" err="1" smtClean="0">
                <a:solidFill>
                  <a:srgbClr val="002060"/>
                </a:solidFill>
                <a:latin typeface="#9Slide03 Arima Madurai" panose="00000500000000000000" pitchFamily="2" charset="0"/>
                <a:cs typeface="#9Slide03 Arima Madurai" panose="00000500000000000000" pitchFamily="2" charset="0"/>
              </a:rPr>
              <a:t>nghĩa</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là</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gì</a:t>
            </a:r>
            <a:r>
              <a:rPr lang="en-US" sz="2200" dirty="0" smtClean="0">
                <a:solidFill>
                  <a:srgbClr val="002060"/>
                </a:solidFill>
                <a:latin typeface="#9Slide03 Arima Madurai" panose="00000500000000000000" pitchFamily="2" charset="0"/>
                <a:cs typeface="#9Slide03 Arima Madurai" panose="00000500000000000000" pitchFamily="2" charset="0"/>
              </a:rPr>
              <a:t>?</a:t>
            </a:r>
            <a:endParaRPr lang="en-US" sz="2200" dirty="0">
              <a:solidFill>
                <a:srgbClr val="002060"/>
              </a:solidFill>
              <a:latin typeface="#9Slide03 Arima Madurai" panose="00000500000000000000" pitchFamily="2" charset="0"/>
              <a:cs typeface="#9Slide03 Arima Madurai" panose="00000500000000000000" pitchFamily="2" charset="0"/>
            </a:endParaRPr>
          </a:p>
        </p:txBody>
      </p:sp>
      <p:sp>
        <p:nvSpPr>
          <p:cNvPr id="31" name="Up Ribbon 30"/>
          <p:cNvSpPr/>
          <p:nvPr/>
        </p:nvSpPr>
        <p:spPr>
          <a:xfrm>
            <a:off x="3403960" y="114645"/>
            <a:ext cx="2336079" cy="720436"/>
          </a:xfrm>
          <a:prstGeom prst="ribbon2">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solidFill>
                  <a:srgbClr val="002060"/>
                </a:solidFill>
                <a:latin typeface="#9Slide03 AllRoundGothic" panose="020B0703020202020104" pitchFamily="34" charset="0"/>
              </a:rPr>
              <a:t>Câu</a:t>
            </a:r>
            <a:r>
              <a:rPr lang="en-US" sz="2800" dirty="0" smtClean="0">
                <a:solidFill>
                  <a:srgbClr val="002060"/>
                </a:solidFill>
                <a:latin typeface="#9Slide03 AllRoundGothic" panose="020B0703020202020104" pitchFamily="34" charset="0"/>
              </a:rPr>
              <a:t> 3</a:t>
            </a:r>
            <a:endParaRPr lang="en-US" sz="2800" dirty="0">
              <a:solidFill>
                <a:srgbClr val="002060"/>
              </a:solidFill>
              <a:latin typeface="#9Slide03 AllRoundGothic" panose="020B0703020202020104" pitchFamily="34" charset="0"/>
            </a:endParaRPr>
          </a:p>
        </p:txBody>
      </p:sp>
      <p:sp>
        <p:nvSpPr>
          <p:cNvPr id="10" name="TextBox 9"/>
          <p:cNvSpPr txBox="1"/>
          <p:nvPr/>
        </p:nvSpPr>
        <p:spPr>
          <a:xfrm>
            <a:off x="822961" y="1853869"/>
            <a:ext cx="670560" cy="430887"/>
          </a:xfrm>
          <a:prstGeom prst="rect">
            <a:avLst/>
          </a:prstGeom>
          <a:noFill/>
        </p:spPr>
        <p:txBody>
          <a:bodyPr wrap="square" rtlCol="0">
            <a:spAutoFit/>
          </a:bodyPr>
          <a:lstStyle/>
          <a:p>
            <a:r>
              <a:rPr lang="en-US" sz="2200" dirty="0" smtClean="0">
                <a:solidFill>
                  <a:srgbClr val="002060"/>
                </a:solidFill>
                <a:latin typeface="#9Slide03 IcielPanton Black" panose="00000A00000000000000" pitchFamily="2" charset="0"/>
              </a:rPr>
              <a:t>A.</a:t>
            </a:r>
            <a:endParaRPr lang="en-US" sz="2200" dirty="0">
              <a:solidFill>
                <a:srgbClr val="002060"/>
              </a:solidFill>
              <a:latin typeface="#9Slide03 IcielPanton Black" panose="00000A00000000000000" pitchFamily="2" charset="0"/>
            </a:endParaRPr>
          </a:p>
        </p:txBody>
      </p:sp>
      <p:sp>
        <p:nvSpPr>
          <p:cNvPr id="33" name="TextBox 32"/>
          <p:cNvSpPr txBox="1"/>
          <p:nvPr/>
        </p:nvSpPr>
        <p:spPr>
          <a:xfrm>
            <a:off x="822961" y="2993691"/>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C</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4" name="TextBox 33"/>
          <p:cNvSpPr txBox="1"/>
          <p:nvPr/>
        </p:nvSpPr>
        <p:spPr>
          <a:xfrm>
            <a:off x="822961" y="2453827"/>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B</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5" name="TextBox 34"/>
          <p:cNvSpPr txBox="1"/>
          <p:nvPr/>
        </p:nvSpPr>
        <p:spPr>
          <a:xfrm>
            <a:off x="822961" y="3566093"/>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D</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11" name="TextBox 10"/>
          <p:cNvSpPr txBox="1"/>
          <p:nvPr/>
        </p:nvSpPr>
        <p:spPr>
          <a:xfrm>
            <a:off x="1255394" y="1889856"/>
            <a:ext cx="7319011"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Sử</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dụng</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vật</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có</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hiệu</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quả</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a:solidFill>
                  <a:srgbClr val="002060"/>
                </a:solidFill>
                <a:latin typeface="#9Slide03 Arima Madurai Black" panose="00000A00000000000000" pitchFamily="2" charset="0"/>
                <a:cs typeface="#9Slide03 Arima Madurai Black" panose="00000A00000000000000" pitchFamily="2" charset="0"/>
              </a:rPr>
              <a:t>an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toàn</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tiết</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kiệm</a:t>
            </a:r>
            <a:r>
              <a:rPr lang="en-US" sz="2200" dirty="0" smtClean="0">
                <a:solidFill>
                  <a:srgbClr val="002060"/>
                </a:solidFill>
                <a:latin typeface="#9Slide03 Arima Madurai Black" panose="00000A00000000000000" pitchFamily="2" charset="0"/>
                <a:cs typeface="#9Slide03 Arima Madurai Black" panose="00000A00000000000000" pitchFamily="2" charset="0"/>
              </a:rPr>
              <a:t>.</a:t>
            </a:r>
            <a:endParaRPr lang="en-US" sz="2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7" name="TextBox 36"/>
          <p:cNvSpPr txBox="1"/>
          <p:nvPr/>
        </p:nvSpPr>
        <p:spPr>
          <a:xfrm>
            <a:off x="1255394" y="2441773"/>
            <a:ext cx="8128636" cy="430887"/>
          </a:xfrm>
          <a:prstGeom prst="rect">
            <a:avLst/>
          </a:prstGeom>
          <a:noFill/>
        </p:spPr>
        <p:txBody>
          <a:bodyPr wrap="square" rtlCol="0">
            <a:spAutoFit/>
          </a:bodyPr>
          <a:lstStyle/>
          <a:p>
            <a:r>
              <a:rPr lang="en-US" sz="2200" dirty="0" err="1">
                <a:solidFill>
                  <a:srgbClr val="002060"/>
                </a:solidFill>
                <a:latin typeface="#9Slide03 Arima Madurai Black" panose="00000A00000000000000" pitchFamily="2" charset="0"/>
                <a:cs typeface="#9Slide03 Arima Madurai Black" panose="00000A00000000000000" pitchFamily="2" charset="0"/>
              </a:rPr>
              <a:t>Sử</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dụng</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vật</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với</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mục</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tiêu</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giảm</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thiểu</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tái</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chế</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sử</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dụng</a:t>
            </a:r>
            <a:r>
              <a:rPr lang="en-US" sz="2200" dirty="0" smtClean="0">
                <a:solidFill>
                  <a:srgbClr val="002060"/>
                </a:solidFill>
                <a:latin typeface="#9Slide03 Arima Madurai Black" panose="00000A00000000000000" pitchFamily="2" charset="0"/>
                <a:cs typeface="#9Slide03 Arima Madurai Black" panose="00000A00000000000000" pitchFamily="2" charset="0"/>
              </a:rPr>
              <a:t>.</a:t>
            </a:r>
            <a:endParaRPr lang="en-US" sz="2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8" name="TextBox 37"/>
          <p:cNvSpPr txBox="1"/>
          <p:nvPr/>
        </p:nvSpPr>
        <p:spPr>
          <a:xfrm>
            <a:off x="1255394" y="2993691"/>
            <a:ext cx="617220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Sử</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dụng</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các</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vật</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ít</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gây</a:t>
            </a:r>
            <a:r>
              <a:rPr lang="en-US" sz="2200" dirty="0">
                <a:solidFill>
                  <a:srgbClr val="002060"/>
                </a:solidFill>
                <a:latin typeface="#9Slide03 Arima Madurai Black" panose="00000A00000000000000" pitchFamily="2" charset="0"/>
                <a:cs typeface="#9Slide03 Arima Madurai Black" panose="00000A00000000000000" pitchFamily="2" charset="0"/>
              </a:rPr>
              <a:t> ô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nhiễm</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môi</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tr</a:t>
            </a:r>
            <a:r>
              <a:rPr lang="vi-VN" sz="2200" dirty="0">
                <a:solidFill>
                  <a:srgbClr val="002060"/>
                </a:solidFill>
                <a:latin typeface="#9Slide03 Arima Madurai Black" panose="00000A00000000000000" pitchFamily="2" charset="0"/>
                <a:cs typeface="#9Slide03 Arima Madurai Black" panose="00000A00000000000000" pitchFamily="2" charset="0"/>
              </a:rPr>
              <a:t>ường</a:t>
            </a:r>
            <a:r>
              <a:rPr lang="en-US" sz="2200" dirty="0" smtClean="0">
                <a:solidFill>
                  <a:srgbClr val="002060"/>
                </a:solidFill>
                <a:latin typeface="#9Slide03 Arima Madurai Black" panose="00000A00000000000000" pitchFamily="2" charset="0"/>
                <a:cs typeface="#9Slide03 Arima Madurai Black" panose="00000A00000000000000" pitchFamily="2" charset="0"/>
              </a:rPr>
              <a:t>.</a:t>
            </a:r>
            <a:endParaRPr lang="en-US" sz="2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9" name="TextBox 38"/>
          <p:cNvSpPr txBox="1"/>
          <p:nvPr/>
        </p:nvSpPr>
        <p:spPr>
          <a:xfrm>
            <a:off x="1255394" y="3612259"/>
            <a:ext cx="6863990" cy="769441"/>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Sử</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dụng</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các</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vật</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chất</a:t>
            </a:r>
            <a:r>
              <a:rPr lang="en-US" sz="2200" dirty="0" smtClean="0">
                <a:solidFill>
                  <a:srgbClr val="002060"/>
                </a:solidFill>
                <a:latin typeface="#9Slide03 Arima Madurai Black" panose="00000A00000000000000" pitchFamily="2" charset="0"/>
                <a:cs typeface="#9Slide03 Arima Madurai Black" panose="00000A00000000000000" pitchFamily="2" charset="0"/>
              </a:rPr>
              <a:t> l</a:t>
            </a:r>
            <a:r>
              <a:rPr lang="vi-VN" sz="2200" dirty="0" smtClean="0">
                <a:solidFill>
                  <a:srgbClr val="002060"/>
                </a:solidFill>
                <a:latin typeface="#9Slide03 Arima Madurai Black" panose="00000A00000000000000" pitchFamily="2" charset="0"/>
                <a:cs typeface="#9Slide03 Arima Madurai Black" panose="00000A00000000000000" pitchFamily="2" charset="0"/>
              </a:rPr>
              <a:t>ượng</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cao</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mẫu</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mã</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đẹp</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hình</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thức</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phù</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hợp</a:t>
            </a:r>
            <a:r>
              <a:rPr lang="en-US" sz="2200" dirty="0" smtClean="0">
                <a:solidFill>
                  <a:srgbClr val="002060"/>
                </a:solidFill>
                <a:latin typeface="#9Slide03 Arima Madurai Black" panose="00000A00000000000000" pitchFamily="2" charset="0"/>
                <a:cs typeface="#9Slide03 Arima Madurai Black" panose="00000A00000000000000" pitchFamily="2" charset="0"/>
              </a:rPr>
              <a:t>.</a:t>
            </a:r>
            <a:endParaRPr lang="en-US" sz="2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2" name="Oval 11"/>
          <p:cNvSpPr/>
          <p:nvPr/>
        </p:nvSpPr>
        <p:spPr>
          <a:xfrm>
            <a:off x="775404" y="2379547"/>
            <a:ext cx="527548" cy="4886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74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30" name="Rounded Rectangle 29"/>
          <p:cNvSpPr/>
          <p:nvPr/>
        </p:nvSpPr>
        <p:spPr>
          <a:xfrm>
            <a:off x="906895" y="1015190"/>
            <a:ext cx="7516669" cy="830186"/>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dirty="0" err="1" smtClean="0">
                <a:solidFill>
                  <a:srgbClr val="002060"/>
                </a:solidFill>
                <a:latin typeface="#9Slide03 Arima Madurai" panose="00000500000000000000" pitchFamily="2" charset="0"/>
                <a:cs typeface="#9Slide03 Arima Madurai" panose="00000500000000000000" pitchFamily="2" charset="0"/>
              </a:rPr>
              <a:t>Để</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củi</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dễ</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cháy</a:t>
            </a:r>
            <a:r>
              <a:rPr lang="en-US" sz="2200" dirty="0" smtClean="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khi</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đun</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nấu</a:t>
            </a:r>
            <a:r>
              <a:rPr lang="en-US" sz="2200" dirty="0" smtClean="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ng</a:t>
            </a:r>
            <a:r>
              <a:rPr lang="vi-VN" sz="2200" dirty="0" smtClean="0">
                <a:solidFill>
                  <a:srgbClr val="002060"/>
                </a:solidFill>
                <a:latin typeface="#9Slide03 Arima Madurai" panose="00000500000000000000" pitchFamily="2" charset="0"/>
                <a:cs typeface="#9Slide03 Arima Madurai" panose="00000500000000000000" pitchFamily="2" charset="0"/>
              </a:rPr>
              <a:t>ười</a:t>
            </a:r>
            <a:r>
              <a:rPr lang="en-US" sz="2200" dirty="0" smtClean="0">
                <a:solidFill>
                  <a:srgbClr val="002060"/>
                </a:solidFill>
                <a:latin typeface="#9Slide03 Arima Madurai" panose="00000500000000000000" pitchFamily="2" charset="0"/>
                <a:cs typeface="#9Slide03 Arima Madurai" panose="00000500000000000000" pitchFamily="2" charset="0"/>
              </a:rPr>
              <a:t> </a:t>
            </a:r>
            <a:r>
              <a:rPr lang="en-US" sz="2200" dirty="0">
                <a:solidFill>
                  <a:srgbClr val="002060"/>
                </a:solidFill>
                <a:latin typeface="#9Slide03 Arima Madurai" panose="00000500000000000000" pitchFamily="2" charset="0"/>
                <a:cs typeface="#9Slide03 Arima Madurai" panose="00000500000000000000" pitchFamily="2" charset="0"/>
              </a:rPr>
              <a:t>ta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không</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a:solidFill>
                  <a:srgbClr val="002060"/>
                </a:solidFill>
                <a:latin typeface="#9Slide03 Arima Madurai" panose="00000500000000000000" pitchFamily="2" charset="0"/>
                <a:cs typeface="#9Slide03 Arima Madurai" panose="00000500000000000000" pitchFamily="2" charset="0"/>
              </a:rPr>
              <a:t>dùng</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biện</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pháp</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nào</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a:solidFill>
                  <a:srgbClr val="002060"/>
                </a:solidFill>
                <a:latin typeface="#9Slide03 Arima Madurai" panose="00000500000000000000" pitchFamily="2" charset="0"/>
                <a:cs typeface="#9Slide03 Arima Madurai" panose="00000500000000000000" pitchFamily="2" charset="0"/>
              </a:rPr>
              <a:t>sau</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đây</a:t>
            </a:r>
            <a:r>
              <a:rPr lang="en-US" sz="2200" dirty="0" smtClean="0">
                <a:solidFill>
                  <a:srgbClr val="002060"/>
                </a:solidFill>
                <a:latin typeface="#9Slide03 Arima Madurai" panose="00000500000000000000" pitchFamily="2" charset="0"/>
                <a:cs typeface="#9Slide03 Arima Madurai" panose="00000500000000000000" pitchFamily="2" charset="0"/>
              </a:rPr>
              <a:t>?</a:t>
            </a:r>
            <a:endParaRPr lang="en-US" sz="2200" dirty="0">
              <a:solidFill>
                <a:srgbClr val="002060"/>
              </a:solidFill>
              <a:latin typeface="#9Slide03 Arima Madurai" panose="00000500000000000000" pitchFamily="2" charset="0"/>
              <a:cs typeface="#9Slide03 Arima Madurai" panose="00000500000000000000" pitchFamily="2" charset="0"/>
            </a:endParaRPr>
          </a:p>
        </p:txBody>
      </p:sp>
      <p:sp>
        <p:nvSpPr>
          <p:cNvPr id="31" name="Up Ribbon 30"/>
          <p:cNvSpPr/>
          <p:nvPr/>
        </p:nvSpPr>
        <p:spPr>
          <a:xfrm>
            <a:off x="3403960" y="114645"/>
            <a:ext cx="2336079" cy="720436"/>
          </a:xfrm>
          <a:prstGeom prst="ribbon2">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solidFill>
                  <a:srgbClr val="002060"/>
                </a:solidFill>
                <a:latin typeface="#9Slide03 AllRoundGothic" panose="020B0703020202020104" pitchFamily="34" charset="0"/>
              </a:rPr>
              <a:t>Câu</a:t>
            </a:r>
            <a:r>
              <a:rPr lang="en-US" sz="2800" dirty="0" smtClean="0">
                <a:solidFill>
                  <a:srgbClr val="002060"/>
                </a:solidFill>
                <a:latin typeface="#9Slide03 AllRoundGothic" panose="020B0703020202020104" pitchFamily="34" charset="0"/>
              </a:rPr>
              <a:t> 4</a:t>
            </a:r>
            <a:endParaRPr lang="en-US" sz="2800" dirty="0">
              <a:solidFill>
                <a:srgbClr val="002060"/>
              </a:solidFill>
              <a:latin typeface="#9Slide03 AllRoundGothic" panose="020B0703020202020104" pitchFamily="34" charset="0"/>
            </a:endParaRPr>
          </a:p>
        </p:txBody>
      </p:sp>
      <p:sp>
        <p:nvSpPr>
          <p:cNvPr id="10" name="TextBox 9"/>
          <p:cNvSpPr txBox="1"/>
          <p:nvPr/>
        </p:nvSpPr>
        <p:spPr>
          <a:xfrm>
            <a:off x="1217024" y="1970140"/>
            <a:ext cx="670560" cy="430887"/>
          </a:xfrm>
          <a:prstGeom prst="rect">
            <a:avLst/>
          </a:prstGeom>
          <a:noFill/>
        </p:spPr>
        <p:txBody>
          <a:bodyPr wrap="square" rtlCol="0">
            <a:spAutoFit/>
          </a:bodyPr>
          <a:lstStyle/>
          <a:p>
            <a:r>
              <a:rPr lang="en-US" sz="2200" dirty="0" smtClean="0">
                <a:solidFill>
                  <a:srgbClr val="002060"/>
                </a:solidFill>
                <a:latin typeface="#9Slide03 IcielPanton Black" panose="00000A00000000000000" pitchFamily="2" charset="0"/>
              </a:rPr>
              <a:t>A.</a:t>
            </a:r>
            <a:endParaRPr lang="en-US" sz="2200" dirty="0">
              <a:solidFill>
                <a:srgbClr val="002060"/>
              </a:solidFill>
              <a:latin typeface="#9Slide03 IcielPanton Black" panose="00000A00000000000000" pitchFamily="2" charset="0"/>
            </a:endParaRPr>
          </a:p>
        </p:txBody>
      </p:sp>
      <p:sp>
        <p:nvSpPr>
          <p:cNvPr id="33" name="TextBox 32"/>
          <p:cNvSpPr txBox="1"/>
          <p:nvPr/>
        </p:nvSpPr>
        <p:spPr>
          <a:xfrm>
            <a:off x="1217024" y="3023005"/>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C</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4" name="TextBox 33"/>
          <p:cNvSpPr txBox="1"/>
          <p:nvPr/>
        </p:nvSpPr>
        <p:spPr>
          <a:xfrm>
            <a:off x="1217024" y="2468697"/>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B</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5" name="TextBox 34"/>
          <p:cNvSpPr txBox="1"/>
          <p:nvPr/>
        </p:nvSpPr>
        <p:spPr>
          <a:xfrm>
            <a:off x="1217024" y="3536851"/>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D</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11" name="TextBox 10"/>
          <p:cNvSpPr txBox="1"/>
          <p:nvPr/>
        </p:nvSpPr>
        <p:spPr>
          <a:xfrm>
            <a:off x="1681841" y="3536851"/>
            <a:ext cx="429768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Ph</a:t>
            </a:r>
            <a:r>
              <a:rPr lang="vi-VN" sz="2200" dirty="0" smtClean="0">
                <a:solidFill>
                  <a:srgbClr val="002060"/>
                </a:solidFill>
                <a:latin typeface="#9Slide03 Arima Madurai Black" panose="00000A00000000000000" pitchFamily="2" charset="0"/>
                <a:cs typeface="#9Slide03 Arima Madurai Black" panose="00000A00000000000000" pitchFamily="2" charset="0"/>
              </a:rPr>
              <a:t>ơ</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i</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củi</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cho</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thật</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khô</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7" name="TextBox 36"/>
          <p:cNvSpPr txBox="1"/>
          <p:nvPr/>
        </p:nvSpPr>
        <p:spPr>
          <a:xfrm>
            <a:off x="1661161" y="2540194"/>
            <a:ext cx="696468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Cung</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cấp</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đầy</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đủ</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smtClean="0">
                <a:solidFill>
                  <a:srgbClr val="002060"/>
                </a:solidFill>
                <a:latin typeface="#9Slide03 Arima Madurai Black" panose="00000A00000000000000" pitchFamily="2" charset="0"/>
                <a:cs typeface="#9Slide03 Arima Madurai Black" panose="00000A00000000000000" pitchFamily="2" charset="0"/>
              </a:rPr>
              <a:t>oxygen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cho</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quá</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trình</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cháy</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8" name="TextBox 37"/>
          <p:cNvSpPr txBox="1"/>
          <p:nvPr/>
        </p:nvSpPr>
        <p:spPr>
          <a:xfrm>
            <a:off x="1661161" y="2029967"/>
            <a:ext cx="617220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Xếp</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củi</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chồng</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lên</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nhau</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càng</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sít</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nhau</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càng</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tốt</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9" name="TextBox 38"/>
          <p:cNvSpPr txBox="1"/>
          <p:nvPr/>
        </p:nvSpPr>
        <p:spPr>
          <a:xfrm>
            <a:off x="1661161" y="3042578"/>
            <a:ext cx="1981200" cy="430887"/>
          </a:xfrm>
          <a:prstGeom prst="rect">
            <a:avLst/>
          </a:prstGeom>
          <a:noFill/>
        </p:spPr>
        <p:txBody>
          <a:bodyPr wrap="square" rtlCol="0">
            <a:spAutoFit/>
          </a:bodyPr>
          <a:lstStyle/>
          <a:p>
            <a:r>
              <a:rPr lang="en-US" sz="2200" dirty="0" err="1" smtClean="0">
                <a:solidFill>
                  <a:srgbClr val="002060"/>
                </a:solidFill>
                <a:latin typeface="#9Slide03 Arima Madurai Black" panose="00000A00000000000000" pitchFamily="2" charset="0"/>
                <a:cs typeface="#9Slide03 Arima Madurai Black" panose="00000A00000000000000" pitchFamily="2" charset="0"/>
              </a:rPr>
              <a:t>Chẻ</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nhỏ</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củi</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12" name="Oval 11"/>
          <p:cNvSpPr/>
          <p:nvPr/>
        </p:nvSpPr>
        <p:spPr>
          <a:xfrm>
            <a:off x="1149533" y="1937944"/>
            <a:ext cx="511628" cy="519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9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30" name="Rounded Rectangle 29"/>
          <p:cNvSpPr/>
          <p:nvPr/>
        </p:nvSpPr>
        <p:spPr>
          <a:xfrm>
            <a:off x="906895" y="1015190"/>
            <a:ext cx="7516669" cy="966010"/>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dirty="0" smtClean="0">
                <a:solidFill>
                  <a:srgbClr val="002060"/>
                </a:solidFill>
                <a:latin typeface="#9Slide03 Arima Madurai" panose="00000500000000000000" pitchFamily="2" charset="0"/>
                <a:cs typeface="#9Slide03 Arima Madurai" panose="00000500000000000000" pitchFamily="2" charset="0"/>
              </a:rPr>
              <a:t>Ng</a:t>
            </a:r>
            <a:r>
              <a:rPr lang="vi-VN" sz="2200" dirty="0" smtClean="0">
                <a:solidFill>
                  <a:srgbClr val="002060"/>
                </a:solidFill>
                <a:latin typeface="#9Slide03 Arima Madurai" panose="00000500000000000000" pitchFamily="2" charset="0"/>
                <a:cs typeface="#9Slide03 Arima Madurai" panose="00000500000000000000" pitchFamily="2" charset="0"/>
              </a:rPr>
              <a:t>ười</a:t>
            </a:r>
            <a:r>
              <a:rPr lang="en-US" sz="2200" dirty="0" smtClean="0">
                <a:solidFill>
                  <a:srgbClr val="002060"/>
                </a:solidFill>
                <a:latin typeface="#9Slide03 Arima Madurai" panose="00000500000000000000" pitchFamily="2" charset="0"/>
                <a:cs typeface="#9Slide03 Arima Madurai" panose="00000500000000000000" pitchFamily="2" charset="0"/>
              </a:rPr>
              <a:t> ta </a:t>
            </a:r>
            <a:r>
              <a:rPr lang="en-US" sz="2200" dirty="0" err="1" smtClean="0">
                <a:solidFill>
                  <a:srgbClr val="002060"/>
                </a:solidFill>
                <a:latin typeface="#9Slide03 Arima Madurai" panose="00000500000000000000" pitchFamily="2" charset="0"/>
                <a:cs typeface="#9Slide03 Arima Madurai" panose="00000500000000000000" pitchFamily="2" charset="0"/>
              </a:rPr>
              <a:t>khai</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thác</a:t>
            </a:r>
            <a:r>
              <a:rPr lang="en-US" sz="2200" dirty="0">
                <a:solidFill>
                  <a:srgbClr val="002060"/>
                </a:solidFill>
                <a:latin typeface="#9Slide03 Arima Madurai" panose="00000500000000000000" pitchFamily="2" charset="0"/>
                <a:cs typeface="#9Slide03 Arima Madurai" panose="00000500000000000000" pitchFamily="2" charset="0"/>
              </a:rPr>
              <a:t> than </a:t>
            </a:r>
            <a:r>
              <a:rPr lang="en-US" sz="2200" dirty="0" err="1">
                <a:solidFill>
                  <a:srgbClr val="002060"/>
                </a:solidFill>
                <a:latin typeface="#9Slide03 Arima Madurai" panose="00000500000000000000" pitchFamily="2" charset="0"/>
                <a:cs typeface="#9Slide03 Arima Madurai" panose="00000500000000000000" pitchFamily="2" charset="0"/>
              </a:rPr>
              <a:t>đá</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để</a:t>
            </a:r>
            <a:r>
              <a:rPr lang="en-US" sz="2200" dirty="0" smtClean="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cung</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cấp</a:t>
            </a:r>
            <a:r>
              <a:rPr lang="en-US" sz="2200" dirty="0" smtClean="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cho</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các</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nhà</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máy</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nhiệt</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điện</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sản</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a:solidFill>
                  <a:srgbClr val="002060"/>
                </a:solidFill>
                <a:latin typeface="#9Slide03 Arima Madurai" panose="00000500000000000000" pitchFamily="2" charset="0"/>
                <a:cs typeface="#9Slide03 Arima Madurai" panose="00000500000000000000" pitchFamily="2" charset="0"/>
              </a:rPr>
              <a:t>xuất</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điện</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Lúc</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smtClean="0">
                <a:solidFill>
                  <a:srgbClr val="002060"/>
                </a:solidFill>
                <a:latin typeface="#9Slide03 Arima Madurai" panose="00000500000000000000" pitchFamily="2" charset="0"/>
                <a:cs typeface="#9Slide03 Arima Madurai" panose="00000500000000000000" pitchFamily="2" charset="0"/>
              </a:rPr>
              <a:t>này</a:t>
            </a:r>
            <a:r>
              <a:rPr lang="en-US" sz="2200" dirty="0">
                <a:solidFill>
                  <a:srgbClr val="002060"/>
                </a:solidFill>
                <a:latin typeface="#9Slide03 Arima Madurai" panose="00000500000000000000" pitchFamily="2" charset="0"/>
                <a:cs typeface="#9Slide03 Arima Madurai" panose="00000500000000000000" pitchFamily="2" charset="0"/>
              </a:rPr>
              <a:t>, than </a:t>
            </a:r>
            <a:r>
              <a:rPr lang="en-US" sz="2200" dirty="0" err="1">
                <a:solidFill>
                  <a:srgbClr val="002060"/>
                </a:solidFill>
                <a:latin typeface="#9Slide03 Arima Madurai" panose="00000500000000000000" pitchFamily="2" charset="0"/>
                <a:cs typeface="#9Slide03 Arima Madurai" panose="00000500000000000000" pitchFamily="2" charset="0"/>
              </a:rPr>
              <a:t>đá</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smtClean="0">
                <a:solidFill>
                  <a:srgbClr val="002060"/>
                </a:solidFill>
                <a:latin typeface="#9Slide03 Arima Madurai" panose="00000500000000000000" pitchFamily="2" charset="0"/>
                <a:cs typeface="#9Slide03 Arima Madurai" panose="00000500000000000000" pitchFamily="2" charset="0"/>
              </a:rPr>
              <a:t>đ</a:t>
            </a:r>
            <a:r>
              <a:rPr lang="vi-VN" sz="2200" dirty="0" smtClean="0">
                <a:solidFill>
                  <a:srgbClr val="002060"/>
                </a:solidFill>
                <a:latin typeface="#9Slide03 Arima Madurai" panose="00000500000000000000" pitchFamily="2" charset="0"/>
                <a:cs typeface="#9Slide03 Arima Madurai" panose="00000500000000000000" pitchFamily="2" charset="0"/>
              </a:rPr>
              <a:t>ượ</a:t>
            </a:r>
            <a:r>
              <a:rPr lang="en-US" sz="2200" dirty="0">
                <a:solidFill>
                  <a:srgbClr val="002060"/>
                </a:solidFill>
                <a:latin typeface="#9Slide03 Arima Madurai" panose="00000500000000000000" pitchFamily="2" charset="0"/>
                <a:cs typeface="#9Slide03 Arima Madurai" panose="00000500000000000000" pitchFamily="2" charset="0"/>
              </a:rPr>
              <a:t>c </a:t>
            </a:r>
            <a:r>
              <a:rPr lang="en-US" sz="2200" dirty="0" err="1" smtClean="0">
                <a:solidFill>
                  <a:srgbClr val="002060"/>
                </a:solidFill>
                <a:latin typeface="#9Slide03 Arima Madurai" panose="00000500000000000000" pitchFamily="2" charset="0"/>
                <a:cs typeface="#9Slide03 Arima Madurai" panose="00000500000000000000" pitchFamily="2" charset="0"/>
              </a:rPr>
              <a:t>gọi</a:t>
            </a:r>
            <a:r>
              <a:rPr lang="en-US" sz="2200" dirty="0">
                <a:solidFill>
                  <a:srgbClr val="002060"/>
                </a:solidFill>
                <a:latin typeface="#9Slide03 Arima Madurai" panose="00000500000000000000" pitchFamily="2" charset="0"/>
                <a:cs typeface="#9Slide03 Arima Madurai" panose="00000500000000000000" pitchFamily="2" charset="0"/>
              </a:rPr>
              <a:t> </a:t>
            </a:r>
            <a:r>
              <a:rPr lang="en-US" sz="2200" dirty="0" err="1">
                <a:solidFill>
                  <a:srgbClr val="002060"/>
                </a:solidFill>
                <a:latin typeface="#9Slide03 Arima Madurai" panose="00000500000000000000" pitchFamily="2" charset="0"/>
                <a:cs typeface="#9Slide03 Arima Madurai" panose="00000500000000000000" pitchFamily="2" charset="0"/>
              </a:rPr>
              <a:t>là</a:t>
            </a:r>
            <a:endParaRPr lang="en-US" sz="2200" dirty="0">
              <a:solidFill>
                <a:srgbClr val="002060"/>
              </a:solidFill>
              <a:latin typeface="#9Slide03 Arima Madurai" panose="00000500000000000000" pitchFamily="2" charset="0"/>
              <a:cs typeface="#9Slide03 Arima Madurai" panose="00000500000000000000" pitchFamily="2" charset="0"/>
            </a:endParaRPr>
          </a:p>
        </p:txBody>
      </p:sp>
      <p:sp>
        <p:nvSpPr>
          <p:cNvPr id="31" name="Up Ribbon 30"/>
          <p:cNvSpPr/>
          <p:nvPr/>
        </p:nvSpPr>
        <p:spPr>
          <a:xfrm>
            <a:off x="3403960" y="114645"/>
            <a:ext cx="2336079" cy="720436"/>
          </a:xfrm>
          <a:prstGeom prst="ribbon2">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solidFill>
                  <a:srgbClr val="002060"/>
                </a:solidFill>
                <a:latin typeface="#9Slide03 AllRoundGothic" panose="020B0703020202020104" pitchFamily="34" charset="0"/>
              </a:rPr>
              <a:t>Câu</a:t>
            </a:r>
            <a:r>
              <a:rPr lang="en-US" sz="2800" dirty="0" smtClean="0">
                <a:solidFill>
                  <a:srgbClr val="002060"/>
                </a:solidFill>
                <a:latin typeface="#9Slide03 AllRoundGothic" panose="020B0703020202020104" pitchFamily="34" charset="0"/>
              </a:rPr>
              <a:t> 5</a:t>
            </a:r>
            <a:endParaRPr lang="en-US" sz="2800" dirty="0">
              <a:solidFill>
                <a:srgbClr val="002060"/>
              </a:solidFill>
              <a:latin typeface="#9Slide03 AllRoundGothic" panose="020B0703020202020104" pitchFamily="34" charset="0"/>
            </a:endParaRPr>
          </a:p>
        </p:txBody>
      </p:sp>
      <p:sp>
        <p:nvSpPr>
          <p:cNvPr id="10" name="TextBox 9"/>
          <p:cNvSpPr txBox="1"/>
          <p:nvPr/>
        </p:nvSpPr>
        <p:spPr>
          <a:xfrm>
            <a:off x="1260566" y="2159012"/>
            <a:ext cx="670560" cy="430887"/>
          </a:xfrm>
          <a:prstGeom prst="rect">
            <a:avLst/>
          </a:prstGeom>
          <a:noFill/>
        </p:spPr>
        <p:txBody>
          <a:bodyPr wrap="square" rtlCol="0">
            <a:spAutoFit/>
          </a:bodyPr>
          <a:lstStyle/>
          <a:p>
            <a:r>
              <a:rPr lang="en-US" sz="2200" dirty="0" smtClean="0">
                <a:solidFill>
                  <a:srgbClr val="002060"/>
                </a:solidFill>
                <a:latin typeface="#9Slide03 IcielPanton Black" panose="00000A00000000000000" pitchFamily="2" charset="0"/>
              </a:rPr>
              <a:t>A.</a:t>
            </a:r>
            <a:endParaRPr lang="en-US" sz="2200" dirty="0">
              <a:solidFill>
                <a:srgbClr val="002060"/>
              </a:solidFill>
              <a:latin typeface="#9Slide03 IcielPanton Black" panose="00000A00000000000000" pitchFamily="2" charset="0"/>
            </a:endParaRPr>
          </a:p>
        </p:txBody>
      </p:sp>
      <p:sp>
        <p:nvSpPr>
          <p:cNvPr id="33" name="TextBox 32"/>
          <p:cNvSpPr txBox="1"/>
          <p:nvPr/>
        </p:nvSpPr>
        <p:spPr>
          <a:xfrm>
            <a:off x="1260566" y="2745026"/>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C</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4" name="TextBox 33"/>
          <p:cNvSpPr txBox="1"/>
          <p:nvPr/>
        </p:nvSpPr>
        <p:spPr>
          <a:xfrm>
            <a:off x="4566559" y="2150844"/>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B</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35" name="TextBox 34"/>
          <p:cNvSpPr txBox="1"/>
          <p:nvPr/>
        </p:nvSpPr>
        <p:spPr>
          <a:xfrm>
            <a:off x="4552406" y="2745026"/>
            <a:ext cx="670560" cy="430887"/>
          </a:xfrm>
          <a:prstGeom prst="rect">
            <a:avLst/>
          </a:prstGeom>
          <a:noFill/>
        </p:spPr>
        <p:txBody>
          <a:bodyPr wrap="square" rtlCol="0">
            <a:spAutoFit/>
          </a:bodyPr>
          <a:lstStyle/>
          <a:p>
            <a:r>
              <a:rPr lang="en-US" sz="2200" dirty="0">
                <a:solidFill>
                  <a:srgbClr val="002060"/>
                </a:solidFill>
                <a:latin typeface="#9Slide03 IcielPanton Black" panose="00000A00000000000000" pitchFamily="2" charset="0"/>
              </a:rPr>
              <a:t>D</a:t>
            </a:r>
            <a:r>
              <a:rPr lang="en-US" sz="2200" dirty="0" smtClean="0">
                <a:solidFill>
                  <a:srgbClr val="002060"/>
                </a:solidFill>
                <a:latin typeface="#9Slide03 IcielPanton Black" panose="00000A00000000000000" pitchFamily="2" charset="0"/>
              </a:rPr>
              <a:t>.</a:t>
            </a:r>
            <a:endParaRPr lang="en-US" sz="2200" dirty="0">
              <a:solidFill>
                <a:srgbClr val="002060"/>
              </a:solidFill>
              <a:latin typeface="#9Slide03 IcielPanton Black" panose="00000A00000000000000" pitchFamily="2" charset="0"/>
            </a:endParaRPr>
          </a:p>
        </p:txBody>
      </p:sp>
      <p:sp>
        <p:nvSpPr>
          <p:cNvPr id="11" name="TextBox 10"/>
          <p:cNvSpPr txBox="1"/>
          <p:nvPr/>
        </p:nvSpPr>
        <p:spPr>
          <a:xfrm>
            <a:off x="4957359" y="2178963"/>
            <a:ext cx="1341120" cy="430887"/>
          </a:xfrm>
          <a:prstGeom prst="rect">
            <a:avLst/>
          </a:prstGeom>
          <a:noFill/>
        </p:spPr>
        <p:txBody>
          <a:bodyPr wrap="square" rtlCol="0">
            <a:spAutoFit/>
          </a:bodyPr>
          <a:lstStyle/>
          <a:p>
            <a:r>
              <a:rPr lang="en-US" sz="2200" dirty="0" err="1">
                <a:solidFill>
                  <a:srgbClr val="002060"/>
                </a:solidFill>
                <a:latin typeface="#9Slide03 Arima Madurai Black" panose="00000A00000000000000" pitchFamily="2" charset="0"/>
                <a:cs typeface="#9Slide03 Arima Madurai Black" panose="00000A00000000000000" pitchFamily="2" charset="0"/>
              </a:rPr>
              <a:t>v</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ật</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liệu</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7" name="TextBox 36"/>
          <p:cNvSpPr txBox="1"/>
          <p:nvPr/>
        </p:nvSpPr>
        <p:spPr>
          <a:xfrm>
            <a:off x="1820087" y="2214345"/>
            <a:ext cx="1670959" cy="430887"/>
          </a:xfrm>
          <a:prstGeom prst="rect">
            <a:avLst/>
          </a:prstGeom>
          <a:noFill/>
        </p:spPr>
        <p:txBody>
          <a:bodyPr wrap="square" rtlCol="0">
            <a:spAutoFit/>
          </a:bodyPr>
          <a:lstStyle/>
          <a:p>
            <a:r>
              <a:rPr lang="en-US" sz="2200" dirty="0" err="1">
                <a:solidFill>
                  <a:srgbClr val="002060"/>
                </a:solidFill>
                <a:latin typeface="#9Slide03 Arima Madurai Black" panose="00000A00000000000000" pitchFamily="2" charset="0"/>
                <a:cs typeface="#9Slide03 Arima Madurai Black" panose="00000A00000000000000" pitchFamily="2" charset="0"/>
              </a:rPr>
              <a:t>n</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hiên</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8" name="TextBox 37"/>
          <p:cNvSpPr txBox="1"/>
          <p:nvPr/>
        </p:nvSpPr>
        <p:spPr>
          <a:xfrm>
            <a:off x="1820087" y="2709647"/>
            <a:ext cx="1945275" cy="430887"/>
          </a:xfrm>
          <a:prstGeom prst="rect">
            <a:avLst/>
          </a:prstGeom>
          <a:noFill/>
        </p:spPr>
        <p:txBody>
          <a:bodyPr wrap="square" rtlCol="0">
            <a:spAutoFit/>
          </a:bodyPr>
          <a:lstStyle/>
          <a:p>
            <a:r>
              <a:rPr lang="en-US" sz="2200" dirty="0" err="1">
                <a:solidFill>
                  <a:srgbClr val="002060"/>
                </a:solidFill>
                <a:latin typeface="#9Slide03 Arima Madurai Black" panose="00000A00000000000000" pitchFamily="2" charset="0"/>
                <a:cs typeface="#9Slide03 Arima Madurai Black" panose="00000A00000000000000" pitchFamily="2" charset="0"/>
              </a:rPr>
              <a:t>n</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guyên</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liệu</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39" name="TextBox 38"/>
          <p:cNvSpPr txBox="1"/>
          <p:nvPr/>
        </p:nvSpPr>
        <p:spPr>
          <a:xfrm>
            <a:off x="5156564" y="2745026"/>
            <a:ext cx="3628208" cy="430887"/>
          </a:xfrm>
          <a:prstGeom prst="rect">
            <a:avLst/>
          </a:prstGeom>
          <a:noFill/>
        </p:spPr>
        <p:txBody>
          <a:bodyPr wrap="square" rtlCol="0">
            <a:spAutoFit/>
          </a:bodyPr>
          <a:lstStyle/>
          <a:p>
            <a:r>
              <a:rPr lang="en-US" sz="2200" dirty="0" err="1">
                <a:solidFill>
                  <a:srgbClr val="002060"/>
                </a:solidFill>
                <a:latin typeface="#9Slide03 Arima Madurai Black" panose="00000A00000000000000" pitchFamily="2" charset="0"/>
                <a:cs typeface="#9Slide03 Arima Madurai Black" panose="00000A00000000000000" pitchFamily="2" charset="0"/>
              </a:rPr>
              <a:t>v</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ật</a:t>
            </a:r>
            <a:r>
              <a:rPr lang="en-US" sz="2200" dirty="0" smtClean="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liệu</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hoặc</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smtClean="0">
                <a:solidFill>
                  <a:srgbClr val="002060"/>
                </a:solidFill>
                <a:latin typeface="#9Slide03 Arima Madurai Black" panose="00000A00000000000000" pitchFamily="2" charset="0"/>
                <a:cs typeface="#9Slide03 Arima Madurai Black" panose="00000A00000000000000" pitchFamily="2" charset="0"/>
              </a:rPr>
              <a:t>nguyên</a:t>
            </a:r>
            <a:r>
              <a:rPr lang="en-US" sz="2200" dirty="0">
                <a:solidFill>
                  <a:srgbClr val="002060"/>
                </a:solidFill>
                <a:latin typeface="#9Slide03 Arima Madurai Black" panose="00000A00000000000000" pitchFamily="2" charset="0"/>
                <a:cs typeface="#9Slide03 Arima Madurai Black" panose="00000A00000000000000" pitchFamily="2" charset="0"/>
              </a:rPr>
              <a:t> </a:t>
            </a:r>
            <a:r>
              <a:rPr lang="en-US" sz="2200" dirty="0" err="1">
                <a:solidFill>
                  <a:srgbClr val="002060"/>
                </a:solidFill>
                <a:latin typeface="#9Slide03 Arima Madurai Black" panose="00000A00000000000000" pitchFamily="2" charset="0"/>
                <a:cs typeface="#9Slide03 Arima Madurai Black" panose="00000A00000000000000" pitchFamily="2" charset="0"/>
              </a:rPr>
              <a:t>liệu</a:t>
            </a:r>
            <a:r>
              <a:rPr lang="en-US" sz="2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18" name="Oval 17"/>
          <p:cNvSpPr/>
          <p:nvPr/>
        </p:nvSpPr>
        <p:spPr>
          <a:xfrm>
            <a:off x="1260566" y="2125941"/>
            <a:ext cx="511628" cy="519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6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764</Words>
  <Application>Microsoft Office PowerPoint</Application>
  <PresentationFormat>On-screen Show (16:9)</PresentationFormat>
  <Paragraphs>101</Paragraphs>
  <Slides>15</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#9Slide03 AllRoundGothic</vt:lpstr>
      <vt:lpstr>Catamaran</vt:lpstr>
      <vt:lpstr>#9Slide07 SVNBrandon Printed Sh</vt:lpstr>
      <vt:lpstr>#9Slide03 IcielPanton Black</vt:lpstr>
      <vt:lpstr>#9Slide03 Arima Madurai</vt:lpstr>
      <vt:lpstr>Work Sans</vt:lpstr>
      <vt:lpstr>Roboto Slab Regular</vt:lpstr>
      <vt:lpstr>Comfortaa</vt:lpstr>
      <vt:lpstr>Vibur</vt:lpstr>
      <vt:lpstr>#9Slide03 Arima Madurai Black</vt:lpstr>
      <vt:lpstr>Learning the Days of the Week by Slidesgo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thanh</cp:lastModifiedBy>
  <cp:revision>41</cp:revision>
  <dcterms:modified xsi:type="dcterms:W3CDTF">2021-10-30T09:29:03Z</dcterms:modified>
</cp:coreProperties>
</file>